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539" r:id="rId2"/>
    <p:sldId id="261" r:id="rId3"/>
    <p:sldId id="540" r:id="rId4"/>
    <p:sldId id="542" r:id="rId5"/>
    <p:sldId id="543" r:id="rId6"/>
    <p:sldId id="544" r:id="rId7"/>
    <p:sldId id="545" r:id="rId8"/>
    <p:sldId id="547" r:id="rId9"/>
    <p:sldId id="546" r:id="rId10"/>
    <p:sldId id="548" r:id="rId11"/>
    <p:sldId id="292" r:id="rId12"/>
    <p:sldId id="293" r:id="rId13"/>
    <p:sldId id="306" r:id="rId14"/>
    <p:sldId id="274" r:id="rId15"/>
    <p:sldId id="549" r:id="rId16"/>
    <p:sldId id="550" r:id="rId17"/>
    <p:sldId id="552" r:id="rId18"/>
    <p:sldId id="541" r:id="rId19"/>
    <p:sldId id="263" r:id="rId20"/>
    <p:sldId id="264" r:id="rId21"/>
    <p:sldId id="553" r:id="rId22"/>
    <p:sldId id="554" r:id="rId23"/>
    <p:sldId id="555" r:id="rId24"/>
    <p:sldId id="556" r:id="rId25"/>
    <p:sldId id="1308" r:id="rId26"/>
    <p:sldId id="568" r:id="rId27"/>
    <p:sldId id="557" r:id="rId28"/>
    <p:sldId id="558" r:id="rId29"/>
    <p:sldId id="559" r:id="rId30"/>
    <p:sldId id="560" r:id="rId31"/>
    <p:sldId id="561" r:id="rId32"/>
    <p:sldId id="563" r:id="rId33"/>
    <p:sldId id="497" r:id="rId34"/>
    <p:sldId id="562" r:id="rId35"/>
    <p:sldId id="56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ECE400"/>
    <a:srgbClr val="9E2F6A"/>
    <a:srgbClr val="0070C0"/>
    <a:srgbClr val="EC5B8F"/>
    <a:srgbClr val="A1075C"/>
    <a:srgbClr val="009192"/>
    <a:srgbClr val="FFFFFF"/>
    <a:srgbClr val="00919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63" autoAdjust="0"/>
    <p:restoredTop sz="91097" autoAdjust="0"/>
  </p:normalViewPr>
  <p:slideViewPr>
    <p:cSldViewPr>
      <p:cViewPr varScale="1">
        <p:scale>
          <a:sx n="123" d="100"/>
          <a:sy n="123" d="100"/>
        </p:scale>
        <p:origin x="97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Quote attributed to </a:t>
            </a:r>
            <a:r>
              <a:rPr lang="tr-TR" sz="1200" dirty="0">
                <a:solidFill>
                  <a:schemeClr val="tx2"/>
                </a:solidFill>
              </a:rPr>
              <a:t>-- Hal </a:t>
            </a:r>
            <a:r>
              <a:rPr lang="tr-TR" sz="1200" dirty="0" err="1">
                <a:solidFill>
                  <a:schemeClr val="tx2"/>
                </a:solidFill>
              </a:rPr>
              <a:t>Daume</a:t>
            </a:r>
            <a:r>
              <a:rPr lang="tr-TR" sz="1200" dirty="0">
                <a:solidFill>
                  <a:schemeClr val="tx2"/>
                </a:solidFill>
              </a:rPr>
              <a:t> III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22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From: Kevin Murphy. Machine Learning: A Probabilistic Perspective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42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Things that happen with probability 1 definitely happen.</a:t>
            </a:r>
          </a:p>
          <a:p>
            <a:r>
              <a:rPr lang="en-US" dirty="0"/>
              <a:t>Things that happen with probability 0 definitely don’t happen.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974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youtube.com/watch?v=W_gxLKSsSIE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4.wdp"/><Relationship Id="rId3" Type="http://schemas.openxmlformats.org/officeDocument/2006/relationships/image" Target="../media/image20.png"/><Relationship Id="rId7" Type="http://schemas.openxmlformats.org/officeDocument/2006/relationships/image" Target="../media/image1.png"/><Relationship Id="rId12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5" Type="http://schemas.microsoft.com/office/2007/relationships/hdphoto" Target="../media/hdphoto1.wdp"/><Relationship Id="rId10" Type="http://schemas.openxmlformats.org/officeDocument/2006/relationships/image" Target="../media/image4.png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2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21.png"/><Relationship Id="rId7" Type="http://schemas.microsoft.com/office/2007/relationships/hdphoto" Target="../media/hdphoto8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7.wdp"/><Relationship Id="rId11" Type="http://schemas.microsoft.com/office/2007/relationships/hdphoto" Target="../media/hdphoto12.wdp"/><Relationship Id="rId5" Type="http://schemas.microsoft.com/office/2007/relationships/hdphoto" Target="../media/hdphoto6.wdp"/><Relationship Id="rId10" Type="http://schemas.microsoft.com/office/2007/relationships/hdphoto" Target="../media/hdphoto11.wdp"/><Relationship Id="rId4" Type="http://schemas.microsoft.com/office/2007/relationships/hdphoto" Target="../media/hdphoto5.wdp"/><Relationship Id="rId9" Type="http://schemas.microsoft.com/office/2007/relationships/hdphoto" Target="../media/hdphoto10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microsoft.com/office/2007/relationships/hdphoto" Target="../media/hdphoto12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39.png"/><Relationship Id="rId4" Type="http://schemas.microsoft.com/office/2007/relationships/hdphoto" Target="../media/hdphoto8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4.png"/><Relationship Id="rId10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microsoft.com/office/2007/relationships/hdphoto" Target="../media/hdphoto13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4.wdp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26" Type="http://schemas.openxmlformats.org/officeDocument/2006/relationships/image" Target="../media/image54.png"/><Relationship Id="rId3" Type="http://schemas.openxmlformats.org/officeDocument/2006/relationships/image" Target="../media/image3.png"/><Relationship Id="rId21" Type="http://schemas.openxmlformats.org/officeDocument/2006/relationships/image" Target="../media/image66.png"/><Relationship Id="rId7" Type="http://schemas.microsoft.com/office/2007/relationships/hdphoto" Target="../media/hdphoto16.wdp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2" Type="http://schemas.openxmlformats.org/officeDocument/2006/relationships/image" Target="../media/image2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56.png"/><Relationship Id="rId24" Type="http://schemas.openxmlformats.org/officeDocument/2006/relationships/image" Target="../media/image69.png"/><Relationship Id="rId5" Type="http://schemas.microsoft.com/office/2007/relationships/hdphoto" Target="../media/hdphoto15.wdp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55.jpe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1.jpeg"/><Relationship Id="rId14" Type="http://schemas.openxmlformats.org/officeDocument/2006/relationships/image" Target="../media/image59.png"/><Relationship Id="rId22" Type="http://schemas.openxmlformats.org/officeDocument/2006/relationships/image" Target="../media/image67.png"/><Relationship Id="rId27" Type="http://schemas.microsoft.com/office/2007/relationships/hdphoto" Target="../media/hdphoto17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12: Intro to Machine Learning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1" y="2106008"/>
            <a:ext cx="837635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/>
              <a:t>Machine learning is about predicting the future based on the past.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</a:t>
            </a:r>
          </a:p>
        </p:txBody>
      </p:sp>
      <p:sp>
        <p:nvSpPr>
          <p:cNvPr id="5" name="Rectangle 4"/>
          <p:cNvSpPr/>
          <p:nvPr/>
        </p:nvSpPr>
        <p:spPr>
          <a:xfrm>
            <a:off x="324561" y="3897488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3854" y="4390157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7" name="TextBox 6"/>
          <p:cNvSpPr txBox="1"/>
          <p:nvPr/>
        </p:nvSpPr>
        <p:spPr>
          <a:xfrm rot="19287826">
            <a:off x="1755870" y="384645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269" y="3276600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885405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038600" y="3276600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287826">
            <a:off x="7500545" y="3708968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86994" y="327660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4934" y="3897488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66543" y="4390157"/>
            <a:ext cx="11437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Testing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791200" y="4601669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7620000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an 2">
            <a:extLst>
              <a:ext uri="{FF2B5EF4-FFF2-40B4-BE49-F238E27FC236}">
                <a16:creationId xmlns:a16="http://schemas.microsoft.com/office/drawing/2014/main" id="{E858679F-C971-B16B-68E0-8B5FEDF20133}"/>
              </a:ext>
            </a:extLst>
          </p:cNvPr>
          <p:cNvSpPr/>
          <p:nvPr/>
        </p:nvSpPr>
        <p:spPr>
          <a:xfrm>
            <a:off x="2650673" y="4165455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F147B5D5-01AA-E577-8F2A-97A5AF7E5333}"/>
              </a:ext>
            </a:extLst>
          </p:cNvPr>
          <p:cNvSpPr/>
          <p:nvPr/>
        </p:nvSpPr>
        <p:spPr>
          <a:xfrm>
            <a:off x="6477000" y="4108069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</p:spTree>
    <p:extLst>
      <p:ext uri="{BB962C8B-B14F-4D97-AF65-F5344CB8AC3E}">
        <p14:creationId xmlns:p14="http://schemas.microsoft.com/office/powerpoint/2010/main" val="70531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24" grpId="0"/>
      <p:bldP spid="27" grpId="0"/>
      <p:bldP spid="30" grpId="0" animBg="1"/>
      <p:bldP spid="31" grpId="0"/>
      <p:bldP spid="32" grpId="0" animBg="1"/>
      <p:bldP spid="33" grpId="0" animBg="1"/>
      <p:bldP spid="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291CB-8E02-D47F-09A2-E4EFDB608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#1: 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923FD-0BBA-846C-5FE8-FD2B13830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 is labeled with correct answers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07884F-F00B-99A4-2F80-BD17607F4FF5}"/>
              </a:ext>
            </a:extLst>
          </p:cNvPr>
          <p:cNvSpPr/>
          <p:nvPr/>
        </p:nvSpPr>
        <p:spPr>
          <a:xfrm>
            <a:off x="37070" y="3505200"/>
            <a:ext cx="1766014" cy="327585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B848C-47BF-2244-4EEE-A94B4175290E}"/>
              </a:ext>
            </a:extLst>
          </p:cNvPr>
          <p:cNvSpPr txBox="1"/>
          <p:nvPr/>
        </p:nvSpPr>
        <p:spPr>
          <a:xfrm>
            <a:off x="-14826" y="6380946"/>
            <a:ext cx="180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Training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8EFC7-2D69-C7A7-D0C7-A7E1C095AE23}"/>
              </a:ext>
            </a:extLst>
          </p:cNvPr>
          <p:cNvSpPr txBox="1"/>
          <p:nvPr/>
        </p:nvSpPr>
        <p:spPr>
          <a:xfrm rot="19287826">
            <a:off x="1755870" y="384645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48A7E0-60B5-9741-6B64-B34FA9736A1D}"/>
              </a:ext>
            </a:extLst>
          </p:cNvPr>
          <p:cNvSpPr txBox="1"/>
          <p:nvPr/>
        </p:nvSpPr>
        <p:spPr>
          <a:xfrm>
            <a:off x="473676" y="3043535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9C349ADF-0FF8-F02E-20FE-9648CCB2A333}"/>
              </a:ext>
            </a:extLst>
          </p:cNvPr>
          <p:cNvSpPr/>
          <p:nvPr/>
        </p:nvSpPr>
        <p:spPr>
          <a:xfrm>
            <a:off x="1885405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CA8EAD6-3867-BDE9-D967-F94B622E7D18}"/>
              </a:ext>
            </a:extLst>
          </p:cNvPr>
          <p:cNvCxnSpPr/>
          <p:nvPr/>
        </p:nvCxnSpPr>
        <p:spPr>
          <a:xfrm>
            <a:off x="4038600" y="3276600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BE5AB2A-41FF-8049-0CB4-05FDA65470F1}"/>
              </a:ext>
            </a:extLst>
          </p:cNvPr>
          <p:cNvSpPr txBox="1"/>
          <p:nvPr/>
        </p:nvSpPr>
        <p:spPr>
          <a:xfrm>
            <a:off x="4498598" y="327660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9A20F6-420F-3FB6-CFCD-C8BE3B2F71CA}"/>
              </a:ext>
            </a:extLst>
          </p:cNvPr>
          <p:cNvSpPr/>
          <p:nvPr/>
        </p:nvSpPr>
        <p:spPr>
          <a:xfrm>
            <a:off x="4152608" y="3897488"/>
            <a:ext cx="1547148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E66F86-E4C5-AE8E-EBE5-9DF2A1FB86CC}"/>
              </a:ext>
            </a:extLst>
          </p:cNvPr>
          <p:cNvSpPr txBox="1"/>
          <p:nvPr/>
        </p:nvSpPr>
        <p:spPr>
          <a:xfrm>
            <a:off x="4104816" y="5629758"/>
            <a:ext cx="1610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Testing Data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60B47AF0-FC2C-F16E-1A0D-801DC393E032}"/>
              </a:ext>
            </a:extLst>
          </p:cNvPr>
          <p:cNvSpPr/>
          <p:nvPr/>
        </p:nvSpPr>
        <p:spPr>
          <a:xfrm>
            <a:off x="2650673" y="4165455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D322318-A33E-A7C0-CC53-BF765219D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7" y="3540795"/>
            <a:ext cx="740933" cy="7264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FA96F2-129D-2691-5A71-DA9FFC47C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02" y="4267200"/>
            <a:ext cx="730398" cy="7359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66F5653-B403-D88A-08EF-787790BF7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4" y="5124762"/>
            <a:ext cx="753356" cy="4431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C16AB80-F4D8-4A10-EEE5-FBB01345D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1" y="5867400"/>
            <a:ext cx="742771" cy="4239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3F2D62C-455D-0410-54CF-1548B1EBA7A9}"/>
              </a:ext>
            </a:extLst>
          </p:cNvPr>
          <p:cNvSpPr txBox="1"/>
          <p:nvPr/>
        </p:nvSpPr>
        <p:spPr>
          <a:xfrm>
            <a:off x="981584" y="3789672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6F85B0-E1BA-A280-2DA3-472F0EE9DB5B}"/>
              </a:ext>
            </a:extLst>
          </p:cNvPr>
          <p:cNvSpPr txBox="1"/>
          <p:nvPr/>
        </p:nvSpPr>
        <p:spPr>
          <a:xfrm>
            <a:off x="969646" y="449784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DBDC7A-939F-7524-2D58-6FEA5D6FD1F6}"/>
              </a:ext>
            </a:extLst>
          </p:cNvPr>
          <p:cNvSpPr txBox="1"/>
          <p:nvPr/>
        </p:nvSpPr>
        <p:spPr>
          <a:xfrm>
            <a:off x="969646" y="5204897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A4B784-C766-88D5-F88C-BF4078F3EB3A}"/>
              </a:ext>
            </a:extLst>
          </p:cNvPr>
          <p:cNvSpPr txBox="1"/>
          <p:nvPr/>
        </p:nvSpPr>
        <p:spPr>
          <a:xfrm>
            <a:off x="985651" y="5909651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5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9ACC739-F670-2D48-1E3A-612E151353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375" y="4363743"/>
            <a:ext cx="847700" cy="94254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685A512-87D6-50A6-6C54-C3C6CB3638D8}"/>
              </a:ext>
            </a:extLst>
          </p:cNvPr>
          <p:cNvSpPr txBox="1"/>
          <p:nvPr/>
        </p:nvSpPr>
        <p:spPr>
          <a:xfrm rot="19287826">
            <a:off x="7500545" y="3708968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D0814185-5994-1DB6-C01E-0190619844E9}"/>
              </a:ext>
            </a:extLst>
          </p:cNvPr>
          <p:cNvSpPr/>
          <p:nvPr/>
        </p:nvSpPr>
        <p:spPr>
          <a:xfrm>
            <a:off x="5791200" y="4601669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00D5B34C-990A-C977-AEE8-B1576F6F4B2F}"/>
              </a:ext>
            </a:extLst>
          </p:cNvPr>
          <p:cNvSpPr/>
          <p:nvPr/>
        </p:nvSpPr>
        <p:spPr>
          <a:xfrm>
            <a:off x="7620000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E485C2A4-2494-05E0-8126-9DF8EFFEFF41}"/>
              </a:ext>
            </a:extLst>
          </p:cNvPr>
          <p:cNvSpPr/>
          <p:nvPr/>
        </p:nvSpPr>
        <p:spPr>
          <a:xfrm>
            <a:off x="6477000" y="4108069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6612021-9128-2328-AC43-93E41904F2C6}"/>
              </a:ext>
            </a:extLst>
          </p:cNvPr>
          <p:cNvSpPr txBox="1"/>
          <p:nvPr/>
        </p:nvSpPr>
        <p:spPr>
          <a:xfrm>
            <a:off x="8077200" y="4548926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Predicted</a:t>
            </a:r>
          </a:p>
          <a:p>
            <a:pPr algn="ctr"/>
            <a:r>
              <a:rPr lang="en-US" dirty="0"/>
              <a:t>Label</a:t>
            </a:r>
          </a:p>
        </p:txBody>
      </p:sp>
    </p:spTree>
    <p:extLst>
      <p:ext uri="{BB962C8B-B14F-4D97-AF65-F5344CB8AC3E}">
        <p14:creationId xmlns:p14="http://schemas.microsoft.com/office/powerpoint/2010/main" val="387911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1" grpId="0"/>
      <p:bldP spid="12" grpId="0" animBg="1"/>
      <p:bldP spid="13" grpId="0"/>
      <p:bldP spid="16" grpId="0" animBg="1"/>
      <p:bldP spid="27" grpId="0"/>
      <p:bldP spid="28" grpId="0" animBg="1"/>
      <p:bldP spid="29" grpId="0" animBg="1"/>
      <p:bldP spid="30" grpId="0" animBg="1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E266-D955-AA08-2875-007AEC135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A53B2-0CE1-D131-BCA8-0F9235B1D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#1a: Supervised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BE14-6AC0-1508-7F99-913AA41A5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 is labeled with correct answers</a:t>
            </a:r>
          </a:p>
          <a:p>
            <a:r>
              <a:rPr lang="en-US" dirty="0"/>
              <a:t>there is a finite, pre-defined set of possible labels</a:t>
            </a:r>
          </a:p>
          <a:p>
            <a:r>
              <a:rPr lang="en-US" dirty="0"/>
              <a:t>ML task is to predict which of these labels applies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EDD2C-DA21-0F49-C1CD-8C7E61B49173}"/>
              </a:ext>
            </a:extLst>
          </p:cNvPr>
          <p:cNvSpPr txBox="1"/>
          <p:nvPr/>
        </p:nvSpPr>
        <p:spPr>
          <a:xfrm>
            <a:off x="-14826" y="6380946"/>
            <a:ext cx="180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Training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D9C260-B284-5BDB-8CFD-32357812E608}"/>
              </a:ext>
            </a:extLst>
          </p:cNvPr>
          <p:cNvSpPr txBox="1"/>
          <p:nvPr/>
        </p:nvSpPr>
        <p:spPr>
          <a:xfrm rot="19287826">
            <a:off x="1755870" y="384645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30ED28-4617-6DA2-3105-399EF3A8DE1C}"/>
              </a:ext>
            </a:extLst>
          </p:cNvPr>
          <p:cNvSpPr txBox="1"/>
          <p:nvPr/>
        </p:nvSpPr>
        <p:spPr>
          <a:xfrm>
            <a:off x="473676" y="3043535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EC1F2F4E-AEB6-13BC-0F0C-A9C1863220C6}"/>
              </a:ext>
            </a:extLst>
          </p:cNvPr>
          <p:cNvSpPr/>
          <p:nvPr/>
        </p:nvSpPr>
        <p:spPr>
          <a:xfrm>
            <a:off x="1885405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8DCDDB-FD9E-3B99-8FA7-8326DBC5395A}"/>
              </a:ext>
            </a:extLst>
          </p:cNvPr>
          <p:cNvCxnSpPr/>
          <p:nvPr/>
        </p:nvCxnSpPr>
        <p:spPr>
          <a:xfrm>
            <a:off x="4038600" y="3276600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8239D12-6EBF-760D-FEE2-6588DAB8814C}"/>
              </a:ext>
            </a:extLst>
          </p:cNvPr>
          <p:cNvSpPr txBox="1"/>
          <p:nvPr/>
        </p:nvSpPr>
        <p:spPr>
          <a:xfrm>
            <a:off x="4498598" y="327660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F28DE1-DE8F-C52A-BEF8-70B042EC2529}"/>
              </a:ext>
            </a:extLst>
          </p:cNvPr>
          <p:cNvSpPr/>
          <p:nvPr/>
        </p:nvSpPr>
        <p:spPr>
          <a:xfrm>
            <a:off x="4152608" y="3897488"/>
            <a:ext cx="1547148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E24E1E-90A5-BB9C-B5E4-6804E9CF2606}"/>
              </a:ext>
            </a:extLst>
          </p:cNvPr>
          <p:cNvSpPr txBox="1"/>
          <p:nvPr/>
        </p:nvSpPr>
        <p:spPr>
          <a:xfrm>
            <a:off x="4104816" y="5629758"/>
            <a:ext cx="1610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Testing Data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823478DA-B1E4-4F8B-6178-54142C8F0BD8}"/>
              </a:ext>
            </a:extLst>
          </p:cNvPr>
          <p:cNvSpPr/>
          <p:nvPr/>
        </p:nvSpPr>
        <p:spPr>
          <a:xfrm>
            <a:off x="2650673" y="4165455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0DFA8B-4172-2535-2D47-0CD02F520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7" y="3540795"/>
            <a:ext cx="740933" cy="7264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BEF032-47C0-74D8-9F7D-7F2CE99AD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02" y="4267200"/>
            <a:ext cx="730398" cy="7359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B5AA28E-0AE6-32ED-5E5F-BDD080876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4" y="5124762"/>
            <a:ext cx="753356" cy="4431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35858E-F957-D0D2-7F2C-6C0F9C311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1" y="5867400"/>
            <a:ext cx="742771" cy="4239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3E3D7AD-18A7-E2B1-717E-8C9CD17F0485}"/>
              </a:ext>
            </a:extLst>
          </p:cNvPr>
          <p:cNvSpPr txBox="1"/>
          <p:nvPr/>
        </p:nvSpPr>
        <p:spPr>
          <a:xfrm>
            <a:off x="981584" y="3789672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22A281-CC8C-5629-C3F2-47D16D832F59}"/>
              </a:ext>
            </a:extLst>
          </p:cNvPr>
          <p:cNvSpPr txBox="1"/>
          <p:nvPr/>
        </p:nvSpPr>
        <p:spPr>
          <a:xfrm>
            <a:off x="969646" y="449784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7DB014-491A-1E76-E48C-5EA4191D8FB8}"/>
              </a:ext>
            </a:extLst>
          </p:cNvPr>
          <p:cNvSpPr txBox="1"/>
          <p:nvPr/>
        </p:nvSpPr>
        <p:spPr>
          <a:xfrm>
            <a:off x="969646" y="5204897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F2895D-D2FE-70EE-8F33-0675BCCF7491}"/>
              </a:ext>
            </a:extLst>
          </p:cNvPr>
          <p:cNvSpPr txBox="1"/>
          <p:nvPr/>
        </p:nvSpPr>
        <p:spPr>
          <a:xfrm>
            <a:off x="985651" y="5909651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5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0A5879D-D0CA-E3CF-CABD-7A4C962FE2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375" y="4363743"/>
            <a:ext cx="847700" cy="94254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D619D84-46B0-4155-5DC2-679FDEB3DED3}"/>
              </a:ext>
            </a:extLst>
          </p:cNvPr>
          <p:cNvSpPr txBox="1"/>
          <p:nvPr/>
        </p:nvSpPr>
        <p:spPr>
          <a:xfrm rot="19287826">
            <a:off x="7500545" y="3708968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A754027C-3DA0-218B-9A9D-F21241944105}"/>
              </a:ext>
            </a:extLst>
          </p:cNvPr>
          <p:cNvSpPr/>
          <p:nvPr/>
        </p:nvSpPr>
        <p:spPr>
          <a:xfrm>
            <a:off x="5791200" y="4601669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624623B1-1DC4-11B0-2C12-5E4438B691D0}"/>
              </a:ext>
            </a:extLst>
          </p:cNvPr>
          <p:cNvSpPr/>
          <p:nvPr/>
        </p:nvSpPr>
        <p:spPr>
          <a:xfrm>
            <a:off x="6477000" y="4108069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E42910-EFB9-C1C7-E60E-C89537449331}"/>
              </a:ext>
            </a:extLst>
          </p:cNvPr>
          <p:cNvSpPr txBox="1"/>
          <p:nvPr/>
        </p:nvSpPr>
        <p:spPr>
          <a:xfrm>
            <a:off x="8077200" y="4548926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Predicted</a:t>
            </a:r>
          </a:p>
          <a:p>
            <a:pPr algn="ctr"/>
            <a:r>
              <a:rPr lang="en-US" dirty="0"/>
              <a:t>Label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E94547-59B0-798D-CB61-83DF66C8CAE6}"/>
              </a:ext>
            </a:extLst>
          </p:cNvPr>
          <p:cNvSpPr txBox="1"/>
          <p:nvPr/>
        </p:nvSpPr>
        <p:spPr>
          <a:xfrm>
            <a:off x="907446" y="3749920"/>
            <a:ext cx="954107" cy="25685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US" dirty="0"/>
              <a:t>apple</a:t>
            </a:r>
          </a:p>
          <a:p>
            <a:pPr>
              <a:lnSpc>
                <a:spcPts val="2760"/>
              </a:lnSpc>
            </a:pPr>
            <a:endParaRPr lang="en-US" dirty="0"/>
          </a:p>
          <a:p>
            <a:pPr>
              <a:lnSpc>
                <a:spcPts val="2760"/>
              </a:lnSpc>
            </a:pPr>
            <a:r>
              <a:rPr lang="en-US" dirty="0"/>
              <a:t>apple</a:t>
            </a:r>
          </a:p>
          <a:p>
            <a:pPr>
              <a:lnSpc>
                <a:spcPts val="2760"/>
              </a:lnSpc>
            </a:pPr>
            <a:endParaRPr lang="en-US" dirty="0"/>
          </a:p>
          <a:p>
            <a:pPr>
              <a:lnSpc>
                <a:spcPts val="2760"/>
              </a:lnSpc>
            </a:pPr>
            <a:r>
              <a:rPr lang="en-US" dirty="0"/>
              <a:t>banana</a:t>
            </a:r>
          </a:p>
          <a:p>
            <a:pPr>
              <a:lnSpc>
                <a:spcPts val="2760"/>
              </a:lnSpc>
            </a:pPr>
            <a:endParaRPr lang="en-US" dirty="0"/>
          </a:p>
          <a:p>
            <a:pPr>
              <a:lnSpc>
                <a:spcPts val="2760"/>
              </a:lnSpc>
            </a:pPr>
            <a:r>
              <a:rPr lang="en-US" dirty="0"/>
              <a:t>banana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E448C1-E9DF-8D6D-32D7-EF2EA44D1703}"/>
              </a:ext>
            </a:extLst>
          </p:cNvPr>
          <p:cNvSpPr/>
          <p:nvPr/>
        </p:nvSpPr>
        <p:spPr>
          <a:xfrm>
            <a:off x="37070" y="3505200"/>
            <a:ext cx="1766014" cy="327585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D491C0-2062-71F0-B3FB-3912F21FFE21}"/>
              </a:ext>
            </a:extLst>
          </p:cNvPr>
          <p:cNvSpPr txBox="1"/>
          <p:nvPr/>
        </p:nvSpPr>
        <p:spPr>
          <a:xfrm>
            <a:off x="8113682" y="4574332"/>
            <a:ext cx="1069524" cy="7732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US" dirty="0"/>
              <a:t>    apple </a:t>
            </a:r>
          </a:p>
          <a:p>
            <a:pPr>
              <a:lnSpc>
                <a:spcPts val="2760"/>
              </a:lnSpc>
            </a:pPr>
            <a:endParaRPr lang="en-US" dirty="0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550E0B8D-97B5-289B-A65B-904206A66260}"/>
              </a:ext>
            </a:extLst>
          </p:cNvPr>
          <p:cNvSpPr/>
          <p:nvPr/>
        </p:nvSpPr>
        <p:spPr>
          <a:xfrm>
            <a:off x="7620000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99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5CD34-AC06-5344-CF05-C1EA26B2B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EF7AB-F845-0A3F-B838-1962FCC98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Spam filters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Facial recognition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Character recognition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Medical diagnosis</a:t>
            </a:r>
          </a:p>
        </p:txBody>
      </p:sp>
      <p:pic>
        <p:nvPicPr>
          <p:cNvPr id="4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FF3B0C34-BC67-D456-0391-7780EE390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506627"/>
            <a:ext cx="2819400" cy="2241789"/>
          </a:xfrm>
          <a:prstGeom prst="rect">
            <a:avLst/>
          </a:prstGeom>
        </p:spPr>
      </p:pic>
      <p:pic>
        <p:nvPicPr>
          <p:cNvPr id="6" name="Picture 5" descr="A collage of numbers&#10;&#10;AI-generated content may be incorrect.">
            <a:extLst>
              <a:ext uri="{FF2B5EF4-FFF2-40B4-BE49-F238E27FC236}">
                <a16:creationId xmlns:a16="http://schemas.microsoft.com/office/drawing/2014/main" id="{9AF71CE2-28ED-D5FA-1B2E-68E2B5672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17"/>
          <a:stretch>
            <a:fillRect/>
          </a:stretch>
        </p:blipFill>
        <p:spPr>
          <a:xfrm>
            <a:off x="5715000" y="4038600"/>
            <a:ext cx="3374679" cy="1447159"/>
          </a:xfrm>
          <a:prstGeom prst="rect">
            <a:avLst/>
          </a:prstGeom>
        </p:spPr>
      </p:pic>
      <p:pic>
        <p:nvPicPr>
          <p:cNvPr id="8" name="Picture 7" descr="A collage of a group of people&#10;&#10;AI-generated content may be incorrect.">
            <a:extLst>
              <a:ext uri="{FF2B5EF4-FFF2-40B4-BE49-F238E27FC236}">
                <a16:creationId xmlns:a16="http://schemas.microsoft.com/office/drawing/2014/main" id="{08B1AB72-ADFF-2A23-3292-D80E83DB0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35"/>
          <a:stretch>
            <a:fillRect/>
          </a:stretch>
        </p:blipFill>
        <p:spPr>
          <a:xfrm>
            <a:off x="3810000" y="2654768"/>
            <a:ext cx="3371578" cy="1447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520BAB-D532-C4B2-9504-162DABFEF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648200"/>
            <a:ext cx="2163967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04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EBF79-256E-A4D6-B36C-53846DF60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F9E1-8C3D-61C4-5D68-D5F20A18F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#1b: Supervised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708-D938-756C-6F22-08F6425FB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 is labeled with correct answers</a:t>
            </a:r>
          </a:p>
          <a:p>
            <a:r>
              <a:rPr lang="en-US" dirty="0"/>
              <a:t>labels are real numbers</a:t>
            </a:r>
          </a:p>
          <a:p>
            <a:r>
              <a:rPr lang="en-US" dirty="0"/>
              <a:t>ML task is to predict the right number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B9656A-6C21-8996-9D58-7BCF7AF721B5}"/>
              </a:ext>
            </a:extLst>
          </p:cNvPr>
          <p:cNvSpPr txBox="1"/>
          <p:nvPr/>
        </p:nvSpPr>
        <p:spPr>
          <a:xfrm>
            <a:off x="-14826" y="6380946"/>
            <a:ext cx="180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Training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17F6A-1FEA-D5FF-E120-38362AE95C87}"/>
              </a:ext>
            </a:extLst>
          </p:cNvPr>
          <p:cNvSpPr txBox="1"/>
          <p:nvPr/>
        </p:nvSpPr>
        <p:spPr>
          <a:xfrm rot="19287826">
            <a:off x="1755870" y="384645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40EC07-074D-9157-2C44-0A03EDEB5365}"/>
              </a:ext>
            </a:extLst>
          </p:cNvPr>
          <p:cNvSpPr txBox="1"/>
          <p:nvPr/>
        </p:nvSpPr>
        <p:spPr>
          <a:xfrm>
            <a:off x="473676" y="3043535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0346D46-F2E6-26F6-2C0E-3A34B1DCE8B3}"/>
              </a:ext>
            </a:extLst>
          </p:cNvPr>
          <p:cNvSpPr/>
          <p:nvPr/>
        </p:nvSpPr>
        <p:spPr>
          <a:xfrm>
            <a:off x="1885405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2EE31E-986B-2EB7-ABE1-BF37823DACD4}"/>
              </a:ext>
            </a:extLst>
          </p:cNvPr>
          <p:cNvCxnSpPr/>
          <p:nvPr/>
        </p:nvCxnSpPr>
        <p:spPr>
          <a:xfrm>
            <a:off x="4038600" y="3276600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C9E75D8-B237-7C37-05BB-0FD6F56F878E}"/>
              </a:ext>
            </a:extLst>
          </p:cNvPr>
          <p:cNvSpPr txBox="1"/>
          <p:nvPr/>
        </p:nvSpPr>
        <p:spPr>
          <a:xfrm>
            <a:off x="4498598" y="327660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2D5B8F-578B-1DD0-999E-F87963C6C9CA}"/>
              </a:ext>
            </a:extLst>
          </p:cNvPr>
          <p:cNvSpPr/>
          <p:nvPr/>
        </p:nvSpPr>
        <p:spPr>
          <a:xfrm>
            <a:off x="4152608" y="3897488"/>
            <a:ext cx="1547148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9C0279-1FC0-A37F-30A8-9AFC20D147CC}"/>
              </a:ext>
            </a:extLst>
          </p:cNvPr>
          <p:cNvSpPr txBox="1"/>
          <p:nvPr/>
        </p:nvSpPr>
        <p:spPr>
          <a:xfrm>
            <a:off x="4104816" y="5629758"/>
            <a:ext cx="1610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Testing Data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20A2465D-0BA8-6315-2905-823425D727C7}"/>
              </a:ext>
            </a:extLst>
          </p:cNvPr>
          <p:cNvSpPr/>
          <p:nvPr/>
        </p:nvSpPr>
        <p:spPr>
          <a:xfrm>
            <a:off x="2650673" y="4165455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6B58C7-5ECB-0933-164F-78860E1CC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7" y="3540795"/>
            <a:ext cx="740933" cy="7264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9B6114E-3B88-B2AF-0BBE-CA6D10936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02" y="4267200"/>
            <a:ext cx="730398" cy="7359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ED675B6-591F-1399-0B3C-1EE9CBB58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4" y="5124762"/>
            <a:ext cx="753356" cy="4431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70EC5D-3A6C-0855-6AF4-D926218CB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41" y="5867400"/>
            <a:ext cx="742771" cy="4239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DFFC9B2-779D-A340-1942-F15C8F74D7EE}"/>
              </a:ext>
            </a:extLst>
          </p:cNvPr>
          <p:cNvSpPr txBox="1"/>
          <p:nvPr/>
        </p:nvSpPr>
        <p:spPr>
          <a:xfrm>
            <a:off x="981584" y="3789672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E41A28-7F7D-89B9-FE3D-894E514CAAF0}"/>
              </a:ext>
            </a:extLst>
          </p:cNvPr>
          <p:cNvSpPr txBox="1"/>
          <p:nvPr/>
        </p:nvSpPr>
        <p:spPr>
          <a:xfrm>
            <a:off x="969646" y="449784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E74621-2DD3-0532-F58F-44038CC29C4D}"/>
              </a:ext>
            </a:extLst>
          </p:cNvPr>
          <p:cNvSpPr txBox="1"/>
          <p:nvPr/>
        </p:nvSpPr>
        <p:spPr>
          <a:xfrm>
            <a:off x="969646" y="5204897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FE3E1D-0D58-C726-2CA1-67F0CAE74A32}"/>
              </a:ext>
            </a:extLst>
          </p:cNvPr>
          <p:cNvSpPr txBox="1"/>
          <p:nvPr/>
        </p:nvSpPr>
        <p:spPr>
          <a:xfrm>
            <a:off x="985651" y="5909651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938314-38AF-8F16-F773-45CC113DAC9C}"/>
              </a:ext>
            </a:extLst>
          </p:cNvPr>
          <p:cNvSpPr txBox="1"/>
          <p:nvPr/>
        </p:nvSpPr>
        <p:spPr>
          <a:xfrm rot="19287826">
            <a:off x="7500545" y="3708968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895B7CD7-D204-2DBE-F3E6-DA9F6DDC9FB1}"/>
              </a:ext>
            </a:extLst>
          </p:cNvPr>
          <p:cNvSpPr/>
          <p:nvPr/>
        </p:nvSpPr>
        <p:spPr>
          <a:xfrm>
            <a:off x="5791200" y="4601669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37A5A1AC-CFF0-9D77-E9AA-66E9B2E224E5}"/>
              </a:ext>
            </a:extLst>
          </p:cNvPr>
          <p:cNvSpPr/>
          <p:nvPr/>
        </p:nvSpPr>
        <p:spPr>
          <a:xfrm>
            <a:off x="6477000" y="4108069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C7682A-B829-73DA-1AD8-D7CD5A630FAB}"/>
              </a:ext>
            </a:extLst>
          </p:cNvPr>
          <p:cNvSpPr txBox="1"/>
          <p:nvPr/>
        </p:nvSpPr>
        <p:spPr>
          <a:xfrm>
            <a:off x="8077200" y="4548926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Predicted</a:t>
            </a:r>
          </a:p>
          <a:p>
            <a:pPr algn="ctr"/>
            <a:r>
              <a:rPr lang="en-US" dirty="0"/>
              <a:t>Label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586A15-EF34-1997-73B9-A6F4054A1D91}"/>
              </a:ext>
            </a:extLst>
          </p:cNvPr>
          <p:cNvSpPr txBox="1"/>
          <p:nvPr/>
        </p:nvSpPr>
        <p:spPr>
          <a:xfrm>
            <a:off x="907446" y="3749920"/>
            <a:ext cx="761747" cy="25685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US" dirty="0"/>
              <a:t> -4.5</a:t>
            </a:r>
          </a:p>
          <a:p>
            <a:pPr>
              <a:lnSpc>
                <a:spcPts val="2760"/>
              </a:lnSpc>
            </a:pPr>
            <a:endParaRPr lang="en-US" dirty="0"/>
          </a:p>
          <a:p>
            <a:pPr>
              <a:lnSpc>
                <a:spcPts val="2760"/>
              </a:lnSpc>
            </a:pPr>
            <a:r>
              <a:rPr lang="en-US" dirty="0"/>
              <a:t> 6.1   </a:t>
            </a:r>
          </a:p>
          <a:p>
            <a:pPr>
              <a:lnSpc>
                <a:spcPts val="2760"/>
              </a:lnSpc>
            </a:pPr>
            <a:endParaRPr lang="en-US" dirty="0"/>
          </a:p>
          <a:p>
            <a:pPr>
              <a:lnSpc>
                <a:spcPts val="2760"/>
              </a:lnSpc>
            </a:pPr>
            <a:r>
              <a:rPr lang="en-US" dirty="0"/>
              <a:t> 3.2</a:t>
            </a:r>
          </a:p>
          <a:p>
            <a:pPr>
              <a:lnSpc>
                <a:spcPts val="2760"/>
              </a:lnSpc>
            </a:pPr>
            <a:endParaRPr lang="en-US" dirty="0"/>
          </a:p>
          <a:p>
            <a:pPr>
              <a:lnSpc>
                <a:spcPts val="2760"/>
              </a:lnSpc>
            </a:pPr>
            <a:r>
              <a:rPr lang="en-US" dirty="0"/>
              <a:t> 1.3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13C693-CA5B-D59C-4CC9-D4B19A41B6F7}"/>
              </a:ext>
            </a:extLst>
          </p:cNvPr>
          <p:cNvSpPr/>
          <p:nvPr/>
        </p:nvSpPr>
        <p:spPr>
          <a:xfrm>
            <a:off x="37070" y="3505200"/>
            <a:ext cx="1766014" cy="327585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2876C9-0763-EE59-0664-DE5B18BA3811}"/>
              </a:ext>
            </a:extLst>
          </p:cNvPr>
          <p:cNvSpPr txBox="1"/>
          <p:nvPr/>
        </p:nvSpPr>
        <p:spPr>
          <a:xfrm>
            <a:off x="8113682" y="4574332"/>
            <a:ext cx="1082348" cy="77322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US" dirty="0"/>
              <a:t>    9.2     </a:t>
            </a:r>
          </a:p>
          <a:p>
            <a:pPr>
              <a:lnSpc>
                <a:spcPts val="2760"/>
              </a:lnSpc>
            </a:pPr>
            <a:endParaRPr lang="en-US" dirty="0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D709185F-65BA-A4FB-47AF-227F4F274CD1}"/>
              </a:ext>
            </a:extLst>
          </p:cNvPr>
          <p:cNvSpPr/>
          <p:nvPr/>
        </p:nvSpPr>
        <p:spPr>
          <a:xfrm>
            <a:off x="7620000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red apple with green stem&#10;&#10;AI-generated content may be incorrect.">
            <a:extLst>
              <a:ext uri="{FF2B5EF4-FFF2-40B4-BE49-F238E27FC236}">
                <a16:creationId xmlns:a16="http://schemas.microsoft.com/office/drawing/2014/main" id="{D45AFDFC-D590-8168-545E-C83AEE358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8" t="36666" r="36666" b="36370"/>
          <a:stretch>
            <a:fillRect/>
          </a:stretch>
        </p:blipFill>
        <p:spPr>
          <a:xfrm>
            <a:off x="4540500" y="4468445"/>
            <a:ext cx="790678" cy="79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6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car with a black roof&#10;&#10;AI-generated content may be incorrect.">
            <a:extLst>
              <a:ext uri="{FF2B5EF4-FFF2-40B4-BE49-F238E27FC236}">
                <a16:creationId xmlns:a16="http://schemas.microsoft.com/office/drawing/2014/main" id="{E9EAF23C-1C5D-A069-49A2-7154E654D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892" y="3810000"/>
            <a:ext cx="3321908" cy="2491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7F5CA-8358-7CA6-4189-155252D12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Regressions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50E09-C29B-8AD7-0651-762CE475D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6388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Online Advertising: predict the likelihood a user will click on an ad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Epidemiology: predict likelihood/severity of a disease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Car/Plane Navigation: predict angle of steering wheel, acceleration,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Weather: predict temperature, likelihood of rain, </a:t>
            </a:r>
            <a:r>
              <a:rPr lang="en-US" dirty="0" err="1"/>
              <a:t>etc</a:t>
            </a:r>
            <a:endParaRPr lang="en-US" dirty="0"/>
          </a:p>
        </p:txBody>
      </p:sp>
      <p:pic>
        <p:nvPicPr>
          <p:cNvPr id="9" name="Picture 8" descr="A person wearing a mask pointing at x-ray&#10;&#10;AI-generated content may be incorrect.">
            <a:extLst>
              <a:ext uri="{FF2B5EF4-FFF2-40B4-BE49-F238E27FC236}">
                <a16:creationId xmlns:a16="http://schemas.microsoft.com/office/drawing/2014/main" id="{F7A549F1-08E4-B450-DD29-99FF169CC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453" y="2377578"/>
            <a:ext cx="1651687" cy="2102843"/>
          </a:xfrm>
          <a:prstGeom prst="rect">
            <a:avLst/>
          </a:prstGeom>
        </p:spPr>
      </p:pic>
      <p:pic>
        <p:nvPicPr>
          <p:cNvPr id="11" name="Picture 10" descr="A screenshot of a weather forecast&#10;&#10;AI-generated content may be incorrect.">
            <a:extLst>
              <a:ext uri="{FF2B5EF4-FFF2-40B4-BE49-F238E27FC236}">
                <a16:creationId xmlns:a16="http://schemas.microsoft.com/office/drawing/2014/main" id="{E57DC968-2D44-3F48-4C17-7D8DCD616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71"/>
          <a:stretch>
            <a:fillRect/>
          </a:stretch>
        </p:blipFill>
        <p:spPr>
          <a:xfrm>
            <a:off x="7764098" y="4495799"/>
            <a:ext cx="1303702" cy="2312032"/>
          </a:xfrm>
          <a:prstGeom prst="rect">
            <a:avLst/>
          </a:prstGeom>
        </p:spPr>
      </p:pic>
      <p:pic>
        <p:nvPicPr>
          <p:cNvPr id="12" name="Content Placeholder 61" descr="A person holding a computer and pen&#10;&#10;AI-generated content may be incorrect.">
            <a:extLst>
              <a:ext uri="{FF2B5EF4-FFF2-40B4-BE49-F238E27FC236}">
                <a16:creationId xmlns:a16="http://schemas.microsoft.com/office/drawing/2014/main" id="{244C3FCA-3F37-080E-8E0A-287144193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6" b="34611"/>
          <a:stretch>
            <a:fillRect/>
          </a:stretch>
        </p:blipFill>
        <p:spPr>
          <a:xfrm>
            <a:off x="6096000" y="1290553"/>
            <a:ext cx="2971800" cy="96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85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2976E-4890-0A1B-8EEA-C57D5B7A9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433C0-2A79-3FF1-83BD-B8A4D140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 #2: 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48FBC-B740-6D4E-2F84-AA4ADF2C0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 is unlabeled</a:t>
            </a:r>
          </a:p>
          <a:p>
            <a:r>
              <a:rPr lang="en-US" dirty="0"/>
              <a:t>goal: discover patterns or structures in the data </a:t>
            </a:r>
          </a:p>
          <a:p>
            <a:r>
              <a:rPr lang="en-US" dirty="0"/>
              <a:t>Examples: clustering, principal component analysis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83CE9-D3DA-824E-7B08-6B25960A4917}"/>
              </a:ext>
            </a:extLst>
          </p:cNvPr>
          <p:cNvSpPr txBox="1"/>
          <p:nvPr/>
        </p:nvSpPr>
        <p:spPr>
          <a:xfrm>
            <a:off x="-14826" y="6380946"/>
            <a:ext cx="180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Training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5DFE0B-D413-C84D-9390-D741F360960F}"/>
              </a:ext>
            </a:extLst>
          </p:cNvPr>
          <p:cNvSpPr txBox="1"/>
          <p:nvPr/>
        </p:nvSpPr>
        <p:spPr>
          <a:xfrm rot="19287826">
            <a:off x="1755870" y="384645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0F8CBF-D6FC-6A02-CC9B-095B2C6273F2}"/>
              </a:ext>
            </a:extLst>
          </p:cNvPr>
          <p:cNvSpPr txBox="1"/>
          <p:nvPr/>
        </p:nvSpPr>
        <p:spPr>
          <a:xfrm>
            <a:off x="473676" y="3043535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3DB9C894-9C02-6CF0-0F96-007E1CE8BC9C}"/>
              </a:ext>
            </a:extLst>
          </p:cNvPr>
          <p:cNvSpPr/>
          <p:nvPr/>
        </p:nvSpPr>
        <p:spPr>
          <a:xfrm>
            <a:off x="1885405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E4E8FF-B162-4CC2-F801-7DDAD00AE41B}"/>
              </a:ext>
            </a:extLst>
          </p:cNvPr>
          <p:cNvCxnSpPr/>
          <p:nvPr/>
        </p:nvCxnSpPr>
        <p:spPr>
          <a:xfrm>
            <a:off x="4038600" y="3276600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990EF44-8CE5-A0DE-58B8-724FA4BF8CE1}"/>
              </a:ext>
            </a:extLst>
          </p:cNvPr>
          <p:cNvSpPr txBox="1"/>
          <p:nvPr/>
        </p:nvSpPr>
        <p:spPr>
          <a:xfrm>
            <a:off x="4498598" y="327660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F3DD12-C0FA-3EEF-D5D2-38FBE2317F31}"/>
              </a:ext>
            </a:extLst>
          </p:cNvPr>
          <p:cNvSpPr/>
          <p:nvPr/>
        </p:nvSpPr>
        <p:spPr>
          <a:xfrm>
            <a:off x="4152608" y="3897488"/>
            <a:ext cx="1547148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588FE8-E326-9C2B-8796-F82B3DC9C5B2}"/>
              </a:ext>
            </a:extLst>
          </p:cNvPr>
          <p:cNvSpPr txBox="1"/>
          <p:nvPr/>
        </p:nvSpPr>
        <p:spPr>
          <a:xfrm>
            <a:off x="4104816" y="5629758"/>
            <a:ext cx="1610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Testing Data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DA25F981-1B60-2140-C584-F175CD6A6C11}"/>
              </a:ext>
            </a:extLst>
          </p:cNvPr>
          <p:cNvSpPr/>
          <p:nvPr/>
        </p:nvSpPr>
        <p:spPr>
          <a:xfrm>
            <a:off x="2650673" y="4165455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21B81FB-BD71-3A93-B219-C8C60C28A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55" y="3540795"/>
            <a:ext cx="740933" cy="7264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92B998-CF78-5628-0C92-15C5A2E78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90" y="4267200"/>
            <a:ext cx="730398" cy="7359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D08986-90C5-270E-D8AC-4C7B362F3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32" y="5124762"/>
            <a:ext cx="753356" cy="4431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69AB84-2DC0-0BF4-1971-9D2CE9957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29" y="5867400"/>
            <a:ext cx="742771" cy="42397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ED46BDE-5046-4D53-EAF8-4156CAC8BF89}"/>
              </a:ext>
            </a:extLst>
          </p:cNvPr>
          <p:cNvSpPr txBox="1"/>
          <p:nvPr/>
        </p:nvSpPr>
        <p:spPr>
          <a:xfrm rot="19287826">
            <a:off x="7916848" y="3708968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8FAF546A-FD71-3F3F-4430-8AACDCA8C4B0}"/>
              </a:ext>
            </a:extLst>
          </p:cNvPr>
          <p:cNvSpPr/>
          <p:nvPr/>
        </p:nvSpPr>
        <p:spPr>
          <a:xfrm>
            <a:off x="5946422" y="4601669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Can 29">
            <a:extLst>
              <a:ext uri="{FF2B5EF4-FFF2-40B4-BE49-F238E27FC236}">
                <a16:creationId xmlns:a16="http://schemas.microsoft.com/office/drawing/2014/main" id="{2DCE3DC0-3A6D-E769-9D4A-DF38AE6552EB}"/>
              </a:ext>
            </a:extLst>
          </p:cNvPr>
          <p:cNvSpPr/>
          <p:nvPr/>
        </p:nvSpPr>
        <p:spPr>
          <a:xfrm>
            <a:off x="6687061" y="4108069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A33F64-3D02-C32A-DBC0-A504F4204854}"/>
              </a:ext>
            </a:extLst>
          </p:cNvPr>
          <p:cNvSpPr/>
          <p:nvPr/>
        </p:nvSpPr>
        <p:spPr>
          <a:xfrm>
            <a:off x="37070" y="3505200"/>
            <a:ext cx="1766014" cy="327585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109245E8-0012-A465-B90F-00A3F1C6E4D7}"/>
              </a:ext>
            </a:extLst>
          </p:cNvPr>
          <p:cNvSpPr/>
          <p:nvPr/>
        </p:nvSpPr>
        <p:spPr>
          <a:xfrm>
            <a:off x="8036303" y="4586760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red apple with green stem&#10;&#10;AI-generated content may be incorrect.">
            <a:extLst>
              <a:ext uri="{FF2B5EF4-FFF2-40B4-BE49-F238E27FC236}">
                <a16:creationId xmlns:a16="http://schemas.microsoft.com/office/drawing/2014/main" id="{9AEC6F3A-33B2-90DA-6618-A36C04C5E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8" t="36666" r="36666" b="36370"/>
          <a:stretch>
            <a:fillRect/>
          </a:stretch>
        </p:blipFill>
        <p:spPr>
          <a:xfrm>
            <a:off x="4540500" y="4468445"/>
            <a:ext cx="790678" cy="79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6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90DFE-683D-9CCC-29C3-300BF9A5E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#2: 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532E2-5AF7-1ABE-0F1D-0F01FC2E7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data is unlabeled</a:t>
            </a:r>
          </a:p>
          <a:p>
            <a:r>
              <a:rPr lang="en-US" dirty="0"/>
              <a:t>goal: discover patterns or structures in the data </a:t>
            </a:r>
          </a:p>
          <a:p>
            <a:r>
              <a:rPr lang="en-US" dirty="0"/>
              <a:t>Examples: clustering, principal component analysis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E78261-6D75-B9B9-E0A2-6639AD654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04" y="3278105"/>
            <a:ext cx="1566041" cy="15353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19603B-7FEA-BEC1-5AFB-29D19DA07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62" y="3428088"/>
            <a:ext cx="1351093" cy="13613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5ECD9C-3A8C-BA05-BBCA-99E87C070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258" y="3505131"/>
            <a:ext cx="2088054" cy="1228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81C914-963B-8416-3616-BC4A43D99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93" y="4851474"/>
            <a:ext cx="2313236" cy="1320387"/>
          </a:xfrm>
          <a:prstGeom prst="rect">
            <a:avLst/>
          </a:prstGeom>
        </p:spPr>
      </p:pic>
      <p:pic>
        <p:nvPicPr>
          <p:cNvPr id="8" name="Picture 7" descr="A red apple with green stem&#10;&#10;AI-generated content may be incorrect.">
            <a:extLst>
              <a:ext uri="{FF2B5EF4-FFF2-40B4-BE49-F238E27FC236}">
                <a16:creationId xmlns:a16="http://schemas.microsoft.com/office/drawing/2014/main" id="{8C0BC4AC-1347-1DD1-61C8-80FA37FE8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8" t="36666" r="36666" b="36370"/>
          <a:stretch>
            <a:fillRect/>
          </a:stretch>
        </p:blipFill>
        <p:spPr>
          <a:xfrm>
            <a:off x="3788703" y="4965498"/>
            <a:ext cx="1227942" cy="122826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1CE0A8-5E6E-E521-4854-634EDFD9A0B8}"/>
              </a:ext>
            </a:extLst>
          </p:cNvPr>
          <p:cNvSpPr txBox="1"/>
          <p:nvPr/>
        </p:nvSpPr>
        <p:spPr>
          <a:xfrm rot="19287826">
            <a:off x="6785070" y="3780115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78F5073F-BFD4-2D72-3C3C-0763AA5A64EA}"/>
              </a:ext>
            </a:extLst>
          </p:cNvPr>
          <p:cNvSpPr/>
          <p:nvPr/>
        </p:nvSpPr>
        <p:spPr>
          <a:xfrm>
            <a:off x="6914605" y="4520416"/>
            <a:ext cx="606778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02C30C8F-9549-5FF9-7B47-DA8A61F4A1FA}"/>
              </a:ext>
            </a:extLst>
          </p:cNvPr>
          <p:cNvSpPr/>
          <p:nvPr/>
        </p:nvSpPr>
        <p:spPr>
          <a:xfrm>
            <a:off x="7807664" y="4118752"/>
            <a:ext cx="1085339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4C1E61-8F0C-8A6B-D3AB-D1AA202370F8}"/>
              </a:ext>
            </a:extLst>
          </p:cNvPr>
          <p:cNvSpPr txBox="1"/>
          <p:nvPr/>
        </p:nvSpPr>
        <p:spPr>
          <a:xfrm>
            <a:off x="76200" y="6292341"/>
            <a:ext cx="6405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Training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9C6A3D-FE88-23F1-A898-FEF659BB3BFC}"/>
              </a:ext>
            </a:extLst>
          </p:cNvPr>
          <p:cNvSpPr txBox="1"/>
          <p:nvPr/>
        </p:nvSpPr>
        <p:spPr>
          <a:xfrm>
            <a:off x="2719835" y="2743200"/>
            <a:ext cx="786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82126A-C474-775B-AC0C-071F12A64155}"/>
              </a:ext>
            </a:extLst>
          </p:cNvPr>
          <p:cNvSpPr/>
          <p:nvPr/>
        </p:nvSpPr>
        <p:spPr>
          <a:xfrm>
            <a:off x="128096" y="3194568"/>
            <a:ext cx="6273801" cy="35909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5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DB778-04A5-C2C3-BCF6-A919A1A64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Unsupervised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3C3A3-AD37-B8D2-D367-F6AF35386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Clustering: Learn clusters/groups without any label </a:t>
            </a:r>
          </a:p>
          <a:p>
            <a:pPr lvl="1"/>
            <a:r>
              <a:rPr lang="en-US" dirty="0"/>
              <a:t>customer segmentation: which users “look-alike” in terms of buying habits</a:t>
            </a:r>
          </a:p>
          <a:p>
            <a:pPr lvl="1"/>
            <a:r>
              <a:rPr lang="en-US" dirty="0"/>
              <a:t>anomaly detection: which events are “normal” vs which are unusual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Principal Component Analysis (PCA): reduce number of dimensions while keeping most important information</a:t>
            </a:r>
          </a:p>
          <a:p>
            <a:pPr lvl="1"/>
            <a:r>
              <a:rPr lang="en-US" dirty="0"/>
              <a:t>network intrusion detection: efficiently detect malicious network traffic</a:t>
            </a:r>
          </a:p>
          <a:p>
            <a:pPr lvl="1"/>
            <a:r>
              <a:rPr lang="en-US" dirty="0"/>
              <a:t>image compression: reduce image size (useful for optimizing facial recognition and image analysis pipelines)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72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989667"/>
            <a:ext cx="428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right, straight, left, left, left, straight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2511133"/>
            <a:ext cx="512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straight, straight, left, right, straight, straight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29777" y="2032000"/>
            <a:ext cx="85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GOOD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14443" y="2508577"/>
            <a:ext cx="607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3291246"/>
            <a:ext cx="428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right, straight, left, left, left, straight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812712"/>
            <a:ext cx="5126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left, straight, straight, left, right, straight, straight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9777" y="3333579"/>
            <a:ext cx="61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18.5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14443" y="381015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-3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79778" y="3146778"/>
            <a:ext cx="7775222" cy="2822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79778" y="4329289"/>
            <a:ext cx="7775222" cy="2822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2890" y="4595167"/>
            <a:ext cx="79191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Given a </a:t>
            </a:r>
            <a:r>
              <a:rPr lang="en-US" sz="2400" i="1" dirty="0">
                <a:solidFill>
                  <a:srgbClr val="FF6600"/>
                </a:solidFill>
              </a:rPr>
              <a:t>sequence</a:t>
            </a:r>
            <a:r>
              <a:rPr lang="en-US" sz="2400" dirty="0"/>
              <a:t> of examples/states and a </a:t>
            </a:r>
            <a:r>
              <a:rPr lang="en-US" sz="2400" i="1" dirty="0">
                <a:solidFill>
                  <a:srgbClr val="FF6600"/>
                </a:solidFill>
              </a:rPr>
              <a:t>reward</a:t>
            </a:r>
            <a:r>
              <a:rPr lang="en-US" sz="2400" dirty="0"/>
              <a:t> after completing that sequence, learn to predict the action to take for an individual example/state</a:t>
            </a:r>
          </a:p>
        </p:txBody>
      </p:sp>
    </p:spTree>
    <p:extLst>
      <p:ext uri="{BB962C8B-B14F-4D97-AF65-F5344CB8AC3E}">
        <p14:creationId xmlns:p14="http://schemas.microsoft.com/office/powerpoint/2010/main" val="3369511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example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11" y="2329743"/>
            <a:ext cx="1320234" cy="1071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89" y="2329743"/>
            <a:ext cx="1320234" cy="1071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29" y="2329743"/>
            <a:ext cx="1320234" cy="107103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1890888" y="2779887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737467" y="2779887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460518" y="2779887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87353" y="25669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0444" y="2549054"/>
            <a:ext cx="784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8000"/>
                </a:solidFill>
              </a:rPr>
              <a:t>WIN!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22" y="3910301"/>
            <a:ext cx="1320234" cy="10710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0" y="3910301"/>
            <a:ext cx="1320234" cy="10710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40" y="3910301"/>
            <a:ext cx="1320234" cy="1071033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>
            <a:off x="1904999" y="4360445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751578" y="4360445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474629" y="4360445"/>
            <a:ext cx="338667" cy="0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01464" y="414755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4555" y="4129612"/>
            <a:ext cx="898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LOSE!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78" y="1693334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888" y="5376333"/>
            <a:ext cx="8085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Given sequences of moves and whether or not the player won at the end, learn to make good moves</a:t>
            </a:r>
          </a:p>
        </p:txBody>
      </p:sp>
    </p:spTree>
    <p:extLst>
      <p:ext uri="{BB962C8B-B14F-4D97-AF65-F5344CB8AC3E}">
        <p14:creationId xmlns:p14="http://schemas.microsoft.com/office/powerpoint/2010/main" val="194629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E28C91-EEC5-B548-A2AF-AAE53B9594B9}"/>
              </a:ext>
            </a:extLst>
          </p:cNvPr>
          <p:cNvSpPr/>
          <p:nvPr/>
        </p:nvSpPr>
        <p:spPr>
          <a:xfrm>
            <a:off x="1976227" y="6146988"/>
            <a:ext cx="5426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https://www.youtube.com/watch?v=W_gxLKSsSIE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21BD72-BC86-C148-955E-D09026C9E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455" y="1555844"/>
            <a:ext cx="69469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01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learning variations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data is available:</a:t>
            </a:r>
          </a:p>
          <a:p>
            <a:pPr lvl="2"/>
            <a:r>
              <a:rPr lang="en-US" sz="2000" dirty="0"/>
              <a:t>Supervised, unsupervised</a:t>
            </a:r>
          </a:p>
          <a:p>
            <a:pPr lvl="2"/>
            <a:r>
              <a:rPr lang="en-US" sz="2000" dirty="0"/>
              <a:t>reinforcement learning, semi-supervised, active learning, …</a:t>
            </a:r>
          </a:p>
          <a:p>
            <a:pPr marL="548640" lvl="2" indent="0">
              <a:buNone/>
            </a:pPr>
            <a:endParaRPr lang="en-US" dirty="0"/>
          </a:p>
          <a:p>
            <a:r>
              <a:rPr lang="en-US" dirty="0"/>
              <a:t>How do we get the data:</a:t>
            </a:r>
          </a:p>
          <a:p>
            <a:pPr lvl="2"/>
            <a:r>
              <a:rPr lang="en-US" sz="2000" dirty="0"/>
              <a:t>online vs. offline learning</a:t>
            </a:r>
            <a:endParaRPr lang="en-US" dirty="0"/>
          </a:p>
          <a:p>
            <a:pPr marL="388620" indent="-342900"/>
            <a:endParaRPr lang="en-US" dirty="0"/>
          </a:p>
          <a:p>
            <a:pPr marL="388620" indent="-342900"/>
            <a:r>
              <a:rPr lang="en-US" dirty="0"/>
              <a:t>Type of model:</a:t>
            </a:r>
          </a:p>
          <a:p>
            <a:pPr lvl="2"/>
            <a:r>
              <a:rPr lang="en-US" sz="2000" dirty="0"/>
              <a:t>generative vs. discriminative</a:t>
            </a:r>
          </a:p>
          <a:p>
            <a:pPr lvl="2"/>
            <a:r>
              <a:rPr lang="en-US" sz="2000" dirty="0"/>
              <a:t>parametric vs. non-parametric</a:t>
            </a:r>
          </a:p>
        </p:txBody>
      </p:sp>
    </p:spTree>
    <p:extLst>
      <p:ext uri="{BB962C8B-B14F-4D97-AF65-F5344CB8AC3E}">
        <p14:creationId xmlns:p14="http://schemas.microsoft.com/office/powerpoint/2010/main" val="167120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4712EF-5344-C6D5-B827-C5447501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Supervised Learning Methods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5529224-8B4F-96D0-0F7D-63E9A3D211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6804589"/>
              </p:ext>
            </p:extLst>
          </p:nvPr>
        </p:nvGraphicFramePr>
        <p:xfrm>
          <a:off x="304800" y="1828800"/>
          <a:ext cx="8534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0857525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14109397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77597863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581078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Classif</a:t>
                      </a:r>
                      <a:r>
                        <a:rPr lang="en-US" dirty="0"/>
                        <a:t>./Regress.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Gen./</a:t>
                      </a:r>
                      <a:r>
                        <a:rPr lang="en-US" dirty="0" err="1"/>
                        <a:t>Discr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Param/Non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0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Naïve Bayes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05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Linear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Discriminative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3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Discriminative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9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1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K-Nearest Neighbor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Nonparametric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6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Support Vector Machines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Discriminative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Nonparametric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128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749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59CAE-2868-D8A0-AD66-4B45AC21F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7AFA0-F39F-B0C5-02A2-CB0A46542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48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348F4-183C-AD44-47AD-51823FD3B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2A0ED-0C44-38D0-15EF-E80F37D9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8EA52F-372A-EEE4-29E7-E441EEC56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7" y="2681102"/>
            <a:ext cx="1146630" cy="11241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F8519D-9D76-40F3-B085-A7010FA06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84" y="3939242"/>
            <a:ext cx="887704" cy="8944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AE1865-6F2A-8918-8CDE-4AD82A4E2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53" y="4929593"/>
            <a:ext cx="1103502" cy="649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8D862A-8A7E-6994-CF9D-A11318949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47" y="5753744"/>
            <a:ext cx="1220008" cy="696376"/>
          </a:xfrm>
          <a:prstGeom prst="rect">
            <a:avLst/>
          </a:prstGeom>
        </p:spPr>
      </p:pic>
      <p:sp>
        <p:nvSpPr>
          <p:cNvPr id="19" name="Right Brace 18">
            <a:extLst>
              <a:ext uri="{FF2B5EF4-FFF2-40B4-BE49-F238E27FC236}">
                <a16:creationId xmlns:a16="http://schemas.microsoft.com/office/drawing/2014/main" id="{B77C4E6A-C177-3857-7B72-5EA6F1CBD907}"/>
              </a:ext>
            </a:extLst>
          </p:cNvPr>
          <p:cNvSpPr/>
          <p:nvPr/>
        </p:nvSpPr>
        <p:spPr>
          <a:xfrm rot="16200000">
            <a:off x="793321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D9B7B4-D69B-8820-1416-4C08EA7E4B9A}"/>
              </a:ext>
            </a:extLst>
          </p:cNvPr>
          <p:cNvSpPr txBox="1"/>
          <p:nvPr/>
        </p:nvSpPr>
        <p:spPr>
          <a:xfrm>
            <a:off x="0" y="1722197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training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A46B26-E093-50DD-3A64-070684E2C8DF}"/>
              </a:ext>
            </a:extLst>
          </p:cNvPr>
          <p:cNvSpPr txBox="1"/>
          <p:nvPr/>
        </p:nvSpPr>
        <p:spPr>
          <a:xfrm>
            <a:off x="3531211" y="1789604"/>
            <a:ext cx="1355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features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1C554014-514B-BAFE-F68A-9C25B5CC060A}"/>
              </a:ext>
            </a:extLst>
          </p:cNvPr>
          <p:cNvSpPr/>
          <p:nvPr/>
        </p:nvSpPr>
        <p:spPr>
          <a:xfrm>
            <a:off x="1712564" y="3939242"/>
            <a:ext cx="620889" cy="894429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E83715-DD45-4A4A-F613-708DD908D5B1}"/>
              </a:ext>
            </a:extLst>
          </p:cNvPr>
          <p:cNvSpPr txBox="1"/>
          <p:nvPr/>
        </p:nvSpPr>
        <p:spPr>
          <a:xfrm>
            <a:off x="5926667" y="2074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4D8C7E-BF0C-EF47-9F48-72CE554C3CC0}"/>
              </a:ext>
            </a:extLst>
          </p:cNvPr>
          <p:cNvCxnSpPr/>
          <p:nvPr/>
        </p:nvCxnSpPr>
        <p:spPr>
          <a:xfrm>
            <a:off x="5829131" y="1831937"/>
            <a:ext cx="0" cy="45603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7669AEE-3D43-8359-8CB9-63A5B40261AD}"/>
              </a:ext>
            </a:extLst>
          </p:cNvPr>
          <p:cNvSpPr txBox="1"/>
          <p:nvPr/>
        </p:nvSpPr>
        <p:spPr>
          <a:xfrm>
            <a:off x="5884781" y="3633342"/>
            <a:ext cx="3236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our machine learning algorithms actually “view” the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10181-9988-7716-D16E-1DDBEA01B35C}"/>
              </a:ext>
            </a:extLst>
          </p:cNvPr>
          <p:cNvSpPr txBox="1"/>
          <p:nvPr/>
        </p:nvSpPr>
        <p:spPr>
          <a:xfrm>
            <a:off x="3397958" y="2976698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027C35-A091-9A81-C3DE-643C7DAC929B}"/>
              </a:ext>
            </a:extLst>
          </p:cNvPr>
          <p:cNvSpPr txBox="1"/>
          <p:nvPr/>
        </p:nvSpPr>
        <p:spPr>
          <a:xfrm>
            <a:off x="3397958" y="3803052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BD15E5-4A0F-4187-194F-4A19681154DC}"/>
              </a:ext>
            </a:extLst>
          </p:cNvPr>
          <p:cNvSpPr txBox="1"/>
          <p:nvPr/>
        </p:nvSpPr>
        <p:spPr>
          <a:xfrm>
            <a:off x="3397958" y="4690043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1D882D-D05F-16D2-86B9-26E676928401}"/>
              </a:ext>
            </a:extLst>
          </p:cNvPr>
          <p:cNvSpPr txBox="1"/>
          <p:nvPr/>
        </p:nvSpPr>
        <p:spPr>
          <a:xfrm>
            <a:off x="3397958" y="5690452"/>
            <a:ext cx="194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</a:t>
            </a:r>
            <a:r>
              <a:rPr lang="en-US" sz="2400" baseline="-25000" dirty="0">
                <a:solidFill>
                  <a:srgbClr val="FF6600"/>
                </a:solidFill>
              </a:rPr>
              <a:t>1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2</a:t>
            </a:r>
            <a:r>
              <a:rPr lang="en-US" sz="2400" dirty="0">
                <a:solidFill>
                  <a:srgbClr val="FF6600"/>
                </a:solidFill>
              </a:rPr>
              <a:t>, f</a:t>
            </a:r>
            <a:r>
              <a:rPr lang="en-US" sz="2400" baseline="-25000" dirty="0">
                <a:solidFill>
                  <a:srgbClr val="FF6600"/>
                </a:solidFill>
              </a:rPr>
              <a:t>3</a:t>
            </a:r>
            <a:r>
              <a:rPr lang="en-US" sz="2400" dirty="0">
                <a:solidFill>
                  <a:srgbClr val="FF6600"/>
                </a:solidFill>
              </a:rPr>
              <a:t>, …, f</a:t>
            </a:r>
            <a:r>
              <a:rPr lang="en-US" sz="2400" baseline="-25000" dirty="0">
                <a:solidFill>
                  <a:srgbClr val="FF6600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8890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 animBg="1"/>
      <p:bldP spid="23" grpId="0"/>
      <p:bldP spid="3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97" y="2681102"/>
            <a:ext cx="1146630" cy="1124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84" y="3939242"/>
            <a:ext cx="887704" cy="89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53" y="4929593"/>
            <a:ext cx="1103502" cy="6491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47" y="5753744"/>
            <a:ext cx="1220008" cy="6963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 rot="16200000">
            <a:off x="793321" y="2003768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0" y="1722197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training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21570" y="2976698"/>
            <a:ext cx="2657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red, round, leaf, 3oz, 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31211" y="1789604"/>
            <a:ext cx="1355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features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712564" y="3939242"/>
            <a:ext cx="620889" cy="894429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26667" y="2074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5829131" y="1831937"/>
            <a:ext cx="0" cy="456039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21570" y="3761452"/>
            <a:ext cx="32089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round, no leaf, 4oz,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1570" y="4729538"/>
            <a:ext cx="33546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4oz, 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21570" y="5753744"/>
            <a:ext cx="3317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green, curved, no leaf, 5oz, 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D476B9-80A5-2FC9-D24A-72FCDF1594F7}"/>
              </a:ext>
            </a:extLst>
          </p:cNvPr>
          <p:cNvSpPr txBox="1"/>
          <p:nvPr/>
        </p:nvSpPr>
        <p:spPr>
          <a:xfrm>
            <a:off x="5884781" y="3633342"/>
            <a:ext cx="3236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our machine learning algorithms actually “view” the data</a:t>
            </a:r>
          </a:p>
        </p:txBody>
      </p:sp>
    </p:spTree>
    <p:extLst>
      <p:ext uri="{BB962C8B-B14F-4D97-AF65-F5344CB8AC3E}">
        <p14:creationId xmlns:p14="http://schemas.microsoft.com/office/powerpoint/2010/main" val="1656041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data has been collected and the </a:t>
            </a:r>
            <a:r>
              <a:rPr lang="en-US" i="1" dirty="0"/>
              <a:t>relevant</a:t>
            </a:r>
            <a:r>
              <a:rPr lang="en-US" dirty="0"/>
              <a:t> features have been identified</a:t>
            </a:r>
          </a:p>
          <a:p>
            <a:pPr lvl="1"/>
            <a:r>
              <a:rPr lang="en-US" dirty="0"/>
              <a:t>This is common in many domains (e.g. medicine, social science, etc.)</a:t>
            </a:r>
          </a:p>
          <a:p>
            <a:pPr lvl="1"/>
            <a:r>
              <a:rPr lang="en-US" dirty="0"/>
              <a:t>we cannot collect more features from the examples (at least “core” features)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562AD59-E434-FA47-DD6C-1CC787E60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38" y="3581400"/>
            <a:ext cx="9152238" cy="35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05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data vs.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other domains, we are provided with the raw data, but must extract/identify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</a:t>
            </a:r>
          </a:p>
          <a:p>
            <a:pPr lvl="1"/>
            <a:r>
              <a:rPr lang="en-US" dirty="0"/>
              <a:t>image data</a:t>
            </a:r>
          </a:p>
          <a:p>
            <a:pPr lvl="1"/>
            <a:r>
              <a:rPr lang="en-US" dirty="0"/>
              <a:t>text data</a:t>
            </a:r>
          </a:p>
          <a:p>
            <a:pPr lvl="1"/>
            <a:r>
              <a:rPr lang="en-US" dirty="0"/>
              <a:t>audio data</a:t>
            </a:r>
          </a:p>
          <a:p>
            <a:pPr lvl="1"/>
            <a:r>
              <a:rPr lang="en-US" dirty="0"/>
              <a:t>log data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</p:txBody>
      </p:sp>
      <p:pic>
        <p:nvPicPr>
          <p:cNvPr id="4" name="Picture 3" descr="alice.jpg">
            <a:extLst>
              <a:ext uri="{FF2B5EF4-FFF2-40B4-BE49-F238E27FC236}">
                <a16:creationId xmlns:a16="http://schemas.microsoft.com/office/drawing/2014/main" id="{E37AE012-5B24-22C5-AE7F-7CE32DC69D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flipH="1">
            <a:off x="3942087" y="3428061"/>
            <a:ext cx="1102373" cy="127010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440" name="Group 439">
            <a:extLst>
              <a:ext uri="{FF2B5EF4-FFF2-40B4-BE49-F238E27FC236}">
                <a16:creationId xmlns:a16="http://schemas.microsoft.com/office/drawing/2014/main" id="{BA9EE092-BB5E-7D40-134F-EC85D24B814F}"/>
              </a:ext>
            </a:extLst>
          </p:cNvPr>
          <p:cNvGrpSpPr/>
          <p:nvPr/>
        </p:nvGrpSpPr>
        <p:grpSpPr>
          <a:xfrm>
            <a:off x="3886200" y="3429000"/>
            <a:ext cx="1219200" cy="1295400"/>
            <a:chOff x="5181600" y="3276600"/>
            <a:chExt cx="1219200" cy="12954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8BEF44-7F14-AB4E-FFE0-0A24693C0C2A}"/>
                </a:ext>
              </a:extLst>
            </p:cNvPr>
            <p:cNvSpPr/>
            <p:nvPr/>
          </p:nvSpPr>
          <p:spPr bwMode="auto">
            <a:xfrm>
              <a:off x="51816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197C19-7084-B0C3-0C5A-0653AAF56034}"/>
                </a:ext>
              </a:extLst>
            </p:cNvPr>
            <p:cNvSpPr/>
            <p:nvPr/>
          </p:nvSpPr>
          <p:spPr bwMode="auto">
            <a:xfrm>
              <a:off x="52578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1A3CFD-F3C1-3661-93F4-8E04937FBC48}"/>
                </a:ext>
              </a:extLst>
            </p:cNvPr>
            <p:cNvSpPr/>
            <p:nvPr/>
          </p:nvSpPr>
          <p:spPr bwMode="auto">
            <a:xfrm>
              <a:off x="53340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26EEBC-1079-1946-C684-9D2155B267B5}"/>
                </a:ext>
              </a:extLst>
            </p:cNvPr>
            <p:cNvSpPr/>
            <p:nvPr/>
          </p:nvSpPr>
          <p:spPr bwMode="auto">
            <a:xfrm>
              <a:off x="54102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D0F6E1-0860-6BE8-C482-88E56979A859}"/>
                </a:ext>
              </a:extLst>
            </p:cNvPr>
            <p:cNvSpPr/>
            <p:nvPr/>
          </p:nvSpPr>
          <p:spPr bwMode="auto">
            <a:xfrm>
              <a:off x="54864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3526C3-0554-DF9B-DC98-5BE9DD0E6DD7}"/>
                </a:ext>
              </a:extLst>
            </p:cNvPr>
            <p:cNvSpPr/>
            <p:nvPr/>
          </p:nvSpPr>
          <p:spPr bwMode="auto">
            <a:xfrm>
              <a:off x="55626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00AF94B-D6B0-6FE3-FBBE-E3442359B6E5}"/>
                </a:ext>
              </a:extLst>
            </p:cNvPr>
            <p:cNvSpPr/>
            <p:nvPr/>
          </p:nvSpPr>
          <p:spPr bwMode="auto">
            <a:xfrm>
              <a:off x="56388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D860172-D83B-7B72-CB94-A3AC9F406E89}"/>
                </a:ext>
              </a:extLst>
            </p:cNvPr>
            <p:cNvSpPr/>
            <p:nvPr/>
          </p:nvSpPr>
          <p:spPr bwMode="auto">
            <a:xfrm>
              <a:off x="57150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044FAC-D3F1-1028-2695-B25132541623}"/>
                </a:ext>
              </a:extLst>
            </p:cNvPr>
            <p:cNvSpPr/>
            <p:nvPr/>
          </p:nvSpPr>
          <p:spPr bwMode="auto">
            <a:xfrm>
              <a:off x="57912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7975100-0391-1D27-DBE6-55391490DF5E}"/>
                </a:ext>
              </a:extLst>
            </p:cNvPr>
            <p:cNvSpPr/>
            <p:nvPr/>
          </p:nvSpPr>
          <p:spPr bwMode="auto">
            <a:xfrm>
              <a:off x="58674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1FC66F-8759-771C-BEB4-2E18F8263A1C}"/>
                </a:ext>
              </a:extLst>
            </p:cNvPr>
            <p:cNvSpPr/>
            <p:nvPr/>
          </p:nvSpPr>
          <p:spPr bwMode="auto">
            <a:xfrm>
              <a:off x="59436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8AE6783-D18B-6E65-3796-DE3CB26097DD}"/>
                </a:ext>
              </a:extLst>
            </p:cNvPr>
            <p:cNvSpPr/>
            <p:nvPr/>
          </p:nvSpPr>
          <p:spPr bwMode="auto">
            <a:xfrm>
              <a:off x="60198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BBE0FA-EB28-8A3D-4C1E-3CB9D4A51C1D}"/>
                </a:ext>
              </a:extLst>
            </p:cNvPr>
            <p:cNvSpPr/>
            <p:nvPr/>
          </p:nvSpPr>
          <p:spPr bwMode="auto">
            <a:xfrm>
              <a:off x="60960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AEBD00-EC0B-D284-D0F6-D5E225146636}"/>
                </a:ext>
              </a:extLst>
            </p:cNvPr>
            <p:cNvSpPr/>
            <p:nvPr/>
          </p:nvSpPr>
          <p:spPr bwMode="auto">
            <a:xfrm>
              <a:off x="61722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C65206C-B008-97BB-EB3A-E89D66B1BD7A}"/>
                </a:ext>
              </a:extLst>
            </p:cNvPr>
            <p:cNvSpPr/>
            <p:nvPr/>
          </p:nvSpPr>
          <p:spPr bwMode="auto">
            <a:xfrm>
              <a:off x="62484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F371B69-B17D-9CEB-6F01-9A478D68C393}"/>
                </a:ext>
              </a:extLst>
            </p:cNvPr>
            <p:cNvSpPr/>
            <p:nvPr/>
          </p:nvSpPr>
          <p:spPr bwMode="auto">
            <a:xfrm>
              <a:off x="6324600" y="3276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F55D73A-50C5-C1EA-6A66-AD7994B6E4F0}"/>
                </a:ext>
              </a:extLst>
            </p:cNvPr>
            <p:cNvSpPr/>
            <p:nvPr/>
          </p:nvSpPr>
          <p:spPr bwMode="auto">
            <a:xfrm>
              <a:off x="51816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3C95529-18F3-51F1-BB25-CED1D59D02DF}"/>
                </a:ext>
              </a:extLst>
            </p:cNvPr>
            <p:cNvSpPr/>
            <p:nvPr/>
          </p:nvSpPr>
          <p:spPr bwMode="auto">
            <a:xfrm>
              <a:off x="52578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919E873-E9C0-F939-715D-F999F2ED71E5}"/>
                </a:ext>
              </a:extLst>
            </p:cNvPr>
            <p:cNvSpPr/>
            <p:nvPr/>
          </p:nvSpPr>
          <p:spPr bwMode="auto">
            <a:xfrm>
              <a:off x="53340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E930D-7B65-3DB2-DE8E-D36C013CDB5A}"/>
                </a:ext>
              </a:extLst>
            </p:cNvPr>
            <p:cNvSpPr/>
            <p:nvPr/>
          </p:nvSpPr>
          <p:spPr bwMode="auto">
            <a:xfrm>
              <a:off x="54102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542C1C2-D303-39CD-B522-92891316C726}"/>
                </a:ext>
              </a:extLst>
            </p:cNvPr>
            <p:cNvSpPr/>
            <p:nvPr/>
          </p:nvSpPr>
          <p:spPr bwMode="auto">
            <a:xfrm>
              <a:off x="54864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F50D2A3-72BE-CD54-75D2-FDA7927E92CC}"/>
                </a:ext>
              </a:extLst>
            </p:cNvPr>
            <p:cNvSpPr/>
            <p:nvPr/>
          </p:nvSpPr>
          <p:spPr bwMode="auto">
            <a:xfrm>
              <a:off x="55626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34B860-2BD5-AFD4-1324-0FAA667AB06F}"/>
                </a:ext>
              </a:extLst>
            </p:cNvPr>
            <p:cNvSpPr/>
            <p:nvPr/>
          </p:nvSpPr>
          <p:spPr bwMode="auto">
            <a:xfrm>
              <a:off x="56388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C144F0-6D91-AECF-3D5A-84901E1253EA}"/>
                </a:ext>
              </a:extLst>
            </p:cNvPr>
            <p:cNvSpPr/>
            <p:nvPr/>
          </p:nvSpPr>
          <p:spPr bwMode="auto">
            <a:xfrm>
              <a:off x="57150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BE0BA7A-9832-3DB0-FBA8-13E6252C63BF}"/>
                </a:ext>
              </a:extLst>
            </p:cNvPr>
            <p:cNvSpPr/>
            <p:nvPr/>
          </p:nvSpPr>
          <p:spPr bwMode="auto">
            <a:xfrm>
              <a:off x="57912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2CB3960-63B4-7629-B38F-92123EA9779F}"/>
                </a:ext>
              </a:extLst>
            </p:cNvPr>
            <p:cNvSpPr/>
            <p:nvPr/>
          </p:nvSpPr>
          <p:spPr bwMode="auto">
            <a:xfrm>
              <a:off x="58674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A68F4A4-42F1-6308-03BC-FB0602CF94C1}"/>
                </a:ext>
              </a:extLst>
            </p:cNvPr>
            <p:cNvSpPr/>
            <p:nvPr/>
          </p:nvSpPr>
          <p:spPr bwMode="auto">
            <a:xfrm>
              <a:off x="59436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3F36E0B-8220-6F37-ADA8-1F7E28943978}"/>
                </a:ext>
              </a:extLst>
            </p:cNvPr>
            <p:cNvSpPr/>
            <p:nvPr/>
          </p:nvSpPr>
          <p:spPr bwMode="auto">
            <a:xfrm>
              <a:off x="60198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B18F8EE-392C-AA30-DEE6-02D0215E512D}"/>
                </a:ext>
              </a:extLst>
            </p:cNvPr>
            <p:cNvSpPr/>
            <p:nvPr/>
          </p:nvSpPr>
          <p:spPr bwMode="auto">
            <a:xfrm>
              <a:off x="60960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91B8569-8524-47D4-41E0-5627F0384207}"/>
                </a:ext>
              </a:extLst>
            </p:cNvPr>
            <p:cNvSpPr/>
            <p:nvPr/>
          </p:nvSpPr>
          <p:spPr bwMode="auto">
            <a:xfrm>
              <a:off x="61722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6951AAB-E37C-3A9A-D55E-0F418C95DD4A}"/>
                </a:ext>
              </a:extLst>
            </p:cNvPr>
            <p:cNvSpPr/>
            <p:nvPr/>
          </p:nvSpPr>
          <p:spPr bwMode="auto">
            <a:xfrm>
              <a:off x="62484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0520F20-F075-D757-2CE5-A917AD85AA45}"/>
                </a:ext>
              </a:extLst>
            </p:cNvPr>
            <p:cNvSpPr/>
            <p:nvPr/>
          </p:nvSpPr>
          <p:spPr bwMode="auto">
            <a:xfrm>
              <a:off x="6324600" y="3352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F44928E-1FF6-14DE-0CC4-BA30843EB607}"/>
                </a:ext>
              </a:extLst>
            </p:cNvPr>
            <p:cNvSpPr/>
            <p:nvPr/>
          </p:nvSpPr>
          <p:spPr bwMode="auto">
            <a:xfrm>
              <a:off x="51816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F06D2B5-4EE4-7E0B-1E50-E9D873F33E9C}"/>
                </a:ext>
              </a:extLst>
            </p:cNvPr>
            <p:cNvSpPr/>
            <p:nvPr/>
          </p:nvSpPr>
          <p:spPr bwMode="auto">
            <a:xfrm>
              <a:off x="52578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4D1A08-3F3B-4538-9379-24FA53B390B9}"/>
                </a:ext>
              </a:extLst>
            </p:cNvPr>
            <p:cNvSpPr/>
            <p:nvPr/>
          </p:nvSpPr>
          <p:spPr bwMode="auto">
            <a:xfrm>
              <a:off x="53340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1E15F68-0592-437A-5FEA-078DEF062DE1}"/>
                </a:ext>
              </a:extLst>
            </p:cNvPr>
            <p:cNvSpPr/>
            <p:nvPr/>
          </p:nvSpPr>
          <p:spPr bwMode="auto">
            <a:xfrm>
              <a:off x="54102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6EEBC5B-6068-D4F6-D5A7-F3D7666B8248}"/>
                </a:ext>
              </a:extLst>
            </p:cNvPr>
            <p:cNvSpPr/>
            <p:nvPr/>
          </p:nvSpPr>
          <p:spPr bwMode="auto">
            <a:xfrm>
              <a:off x="54864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02467CE-B74B-9EB0-B62C-8B2AA51F4F44}"/>
                </a:ext>
              </a:extLst>
            </p:cNvPr>
            <p:cNvSpPr/>
            <p:nvPr/>
          </p:nvSpPr>
          <p:spPr bwMode="auto">
            <a:xfrm>
              <a:off x="55626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41E72E7-D5A8-D213-ECFA-576CEE5F122F}"/>
                </a:ext>
              </a:extLst>
            </p:cNvPr>
            <p:cNvSpPr/>
            <p:nvPr/>
          </p:nvSpPr>
          <p:spPr bwMode="auto">
            <a:xfrm>
              <a:off x="56388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10352FE-8DA6-C34E-A982-0D7CEA5184E8}"/>
                </a:ext>
              </a:extLst>
            </p:cNvPr>
            <p:cNvSpPr/>
            <p:nvPr/>
          </p:nvSpPr>
          <p:spPr bwMode="auto">
            <a:xfrm>
              <a:off x="57150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8791AC9-C6DD-5A4A-1EC7-7D8939DFEAB8}"/>
                </a:ext>
              </a:extLst>
            </p:cNvPr>
            <p:cNvSpPr/>
            <p:nvPr/>
          </p:nvSpPr>
          <p:spPr bwMode="auto">
            <a:xfrm>
              <a:off x="57912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3A5FFA6-7C60-7BA0-81BF-B86EDCE4A2F3}"/>
                </a:ext>
              </a:extLst>
            </p:cNvPr>
            <p:cNvSpPr/>
            <p:nvPr/>
          </p:nvSpPr>
          <p:spPr bwMode="auto">
            <a:xfrm>
              <a:off x="58674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007DED8-FABA-9A62-87E4-3466384ECF27}"/>
                </a:ext>
              </a:extLst>
            </p:cNvPr>
            <p:cNvSpPr/>
            <p:nvPr/>
          </p:nvSpPr>
          <p:spPr bwMode="auto">
            <a:xfrm>
              <a:off x="59436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9B517A5-7D02-3C53-756F-58EE7BA4CC31}"/>
                </a:ext>
              </a:extLst>
            </p:cNvPr>
            <p:cNvSpPr/>
            <p:nvPr/>
          </p:nvSpPr>
          <p:spPr bwMode="auto">
            <a:xfrm>
              <a:off x="60198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9F221EB-1C4B-35C3-BC41-9CA33A61F8C5}"/>
                </a:ext>
              </a:extLst>
            </p:cNvPr>
            <p:cNvSpPr/>
            <p:nvPr/>
          </p:nvSpPr>
          <p:spPr bwMode="auto">
            <a:xfrm>
              <a:off x="60960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D0CCCCA-7054-F65C-83F2-B8335702A145}"/>
                </a:ext>
              </a:extLst>
            </p:cNvPr>
            <p:cNvSpPr/>
            <p:nvPr/>
          </p:nvSpPr>
          <p:spPr bwMode="auto">
            <a:xfrm>
              <a:off x="61722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B2B07BE-1314-24D1-DC5C-4AE286E0C53F}"/>
                </a:ext>
              </a:extLst>
            </p:cNvPr>
            <p:cNvSpPr/>
            <p:nvPr/>
          </p:nvSpPr>
          <p:spPr bwMode="auto">
            <a:xfrm>
              <a:off x="62484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8BAAA5C-3629-407D-CDE4-88334D3849F4}"/>
                </a:ext>
              </a:extLst>
            </p:cNvPr>
            <p:cNvSpPr/>
            <p:nvPr/>
          </p:nvSpPr>
          <p:spPr bwMode="auto">
            <a:xfrm>
              <a:off x="6324600" y="3429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61C47F0A-05E8-5C5B-9E7B-8D0B2E2207B7}"/>
                </a:ext>
              </a:extLst>
            </p:cNvPr>
            <p:cNvSpPr/>
            <p:nvPr/>
          </p:nvSpPr>
          <p:spPr bwMode="auto">
            <a:xfrm>
              <a:off x="5181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BCCC87A-933F-D829-3233-283DED2C8817}"/>
                </a:ext>
              </a:extLst>
            </p:cNvPr>
            <p:cNvSpPr/>
            <p:nvPr/>
          </p:nvSpPr>
          <p:spPr bwMode="auto">
            <a:xfrm>
              <a:off x="5257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D7CBA61-80AA-C2DA-347C-2F16288E690C}"/>
                </a:ext>
              </a:extLst>
            </p:cNvPr>
            <p:cNvSpPr/>
            <p:nvPr/>
          </p:nvSpPr>
          <p:spPr bwMode="auto">
            <a:xfrm>
              <a:off x="5334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4427A5C-AB0A-2A8A-5084-7AC8AB05B98E}"/>
                </a:ext>
              </a:extLst>
            </p:cNvPr>
            <p:cNvSpPr/>
            <p:nvPr/>
          </p:nvSpPr>
          <p:spPr bwMode="auto">
            <a:xfrm>
              <a:off x="5410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273930E-1C0E-9480-BF7D-802E73A03407}"/>
                </a:ext>
              </a:extLst>
            </p:cNvPr>
            <p:cNvSpPr/>
            <p:nvPr/>
          </p:nvSpPr>
          <p:spPr bwMode="auto">
            <a:xfrm>
              <a:off x="5486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94A2A71-6037-F80A-4E95-4FBA3144925C}"/>
                </a:ext>
              </a:extLst>
            </p:cNvPr>
            <p:cNvSpPr/>
            <p:nvPr/>
          </p:nvSpPr>
          <p:spPr bwMode="auto">
            <a:xfrm>
              <a:off x="556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D6F2BB1-6A14-79BC-D439-801BEB7D927B}"/>
                </a:ext>
              </a:extLst>
            </p:cNvPr>
            <p:cNvSpPr/>
            <p:nvPr/>
          </p:nvSpPr>
          <p:spPr bwMode="auto">
            <a:xfrm>
              <a:off x="563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3779B86-DB25-B62D-9467-BBAADC4BEB84}"/>
                </a:ext>
              </a:extLst>
            </p:cNvPr>
            <p:cNvSpPr/>
            <p:nvPr/>
          </p:nvSpPr>
          <p:spPr bwMode="auto">
            <a:xfrm>
              <a:off x="571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663A134-91A0-C4AE-E5AE-188E8CC45FA4}"/>
                </a:ext>
              </a:extLst>
            </p:cNvPr>
            <p:cNvSpPr/>
            <p:nvPr/>
          </p:nvSpPr>
          <p:spPr bwMode="auto">
            <a:xfrm>
              <a:off x="579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5425C23-611A-AA1E-7807-E06CE10ACBAD}"/>
                </a:ext>
              </a:extLst>
            </p:cNvPr>
            <p:cNvSpPr/>
            <p:nvPr/>
          </p:nvSpPr>
          <p:spPr bwMode="auto">
            <a:xfrm>
              <a:off x="586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3EC70D5-6E1A-A102-00A8-615CB7C354A7}"/>
                </a:ext>
              </a:extLst>
            </p:cNvPr>
            <p:cNvSpPr/>
            <p:nvPr/>
          </p:nvSpPr>
          <p:spPr bwMode="auto">
            <a:xfrm>
              <a:off x="594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8142C8E-C52C-EAD2-6B2E-8504331B83AD}"/>
                </a:ext>
              </a:extLst>
            </p:cNvPr>
            <p:cNvSpPr/>
            <p:nvPr/>
          </p:nvSpPr>
          <p:spPr bwMode="auto">
            <a:xfrm>
              <a:off x="601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73B72D9-80B4-7886-849F-02FEE5378450}"/>
                </a:ext>
              </a:extLst>
            </p:cNvPr>
            <p:cNvSpPr/>
            <p:nvPr/>
          </p:nvSpPr>
          <p:spPr bwMode="auto">
            <a:xfrm>
              <a:off x="609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C2DF5801-6FF0-7750-33CE-3334303F4A8E}"/>
                </a:ext>
              </a:extLst>
            </p:cNvPr>
            <p:cNvSpPr/>
            <p:nvPr/>
          </p:nvSpPr>
          <p:spPr bwMode="auto">
            <a:xfrm>
              <a:off x="617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4A70A6F-1DE1-8647-17C4-DADE772510F1}"/>
                </a:ext>
              </a:extLst>
            </p:cNvPr>
            <p:cNvSpPr/>
            <p:nvPr/>
          </p:nvSpPr>
          <p:spPr bwMode="auto">
            <a:xfrm>
              <a:off x="624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CA89246-3FCB-8F93-44E5-A9C27EABDE54}"/>
                </a:ext>
              </a:extLst>
            </p:cNvPr>
            <p:cNvSpPr/>
            <p:nvPr/>
          </p:nvSpPr>
          <p:spPr bwMode="auto">
            <a:xfrm>
              <a:off x="632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68722CE3-7F46-8802-F148-5CDC2ABBD7D0}"/>
                </a:ext>
              </a:extLst>
            </p:cNvPr>
            <p:cNvSpPr/>
            <p:nvPr/>
          </p:nvSpPr>
          <p:spPr bwMode="auto">
            <a:xfrm>
              <a:off x="5181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BF93B3A-2309-8FDE-7E51-2C6465248C5D}"/>
                </a:ext>
              </a:extLst>
            </p:cNvPr>
            <p:cNvSpPr/>
            <p:nvPr/>
          </p:nvSpPr>
          <p:spPr bwMode="auto">
            <a:xfrm>
              <a:off x="5257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295E977-10CA-16CD-BE5C-B0AB8D285569}"/>
                </a:ext>
              </a:extLst>
            </p:cNvPr>
            <p:cNvSpPr/>
            <p:nvPr/>
          </p:nvSpPr>
          <p:spPr bwMode="auto">
            <a:xfrm>
              <a:off x="5334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15B7CD6-443D-73DB-004F-5E42D0DED179}"/>
                </a:ext>
              </a:extLst>
            </p:cNvPr>
            <p:cNvSpPr/>
            <p:nvPr/>
          </p:nvSpPr>
          <p:spPr bwMode="auto">
            <a:xfrm>
              <a:off x="5410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803D206-19DF-06F1-647C-9269A1B583A0}"/>
                </a:ext>
              </a:extLst>
            </p:cNvPr>
            <p:cNvSpPr/>
            <p:nvPr/>
          </p:nvSpPr>
          <p:spPr bwMode="auto">
            <a:xfrm>
              <a:off x="5486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CC10F49-77A6-23C9-6906-5110608E1F52}"/>
                </a:ext>
              </a:extLst>
            </p:cNvPr>
            <p:cNvSpPr/>
            <p:nvPr/>
          </p:nvSpPr>
          <p:spPr bwMode="auto">
            <a:xfrm>
              <a:off x="556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09128F0-ACD3-06E0-E767-77D576876A11}"/>
                </a:ext>
              </a:extLst>
            </p:cNvPr>
            <p:cNvSpPr/>
            <p:nvPr/>
          </p:nvSpPr>
          <p:spPr bwMode="auto">
            <a:xfrm>
              <a:off x="563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69698EC-A9CD-6332-87E2-B5463A88B935}"/>
                </a:ext>
              </a:extLst>
            </p:cNvPr>
            <p:cNvSpPr/>
            <p:nvPr/>
          </p:nvSpPr>
          <p:spPr bwMode="auto">
            <a:xfrm>
              <a:off x="571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C867F12-41B2-25D8-8BB8-9A097EB3648A}"/>
                </a:ext>
              </a:extLst>
            </p:cNvPr>
            <p:cNvSpPr/>
            <p:nvPr/>
          </p:nvSpPr>
          <p:spPr bwMode="auto">
            <a:xfrm>
              <a:off x="579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1E96F30E-BED4-8279-749A-EB97962465ED}"/>
                </a:ext>
              </a:extLst>
            </p:cNvPr>
            <p:cNvSpPr/>
            <p:nvPr/>
          </p:nvSpPr>
          <p:spPr bwMode="auto">
            <a:xfrm>
              <a:off x="586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0309972-6E37-6A6B-3459-3F2B0C906912}"/>
                </a:ext>
              </a:extLst>
            </p:cNvPr>
            <p:cNvSpPr/>
            <p:nvPr/>
          </p:nvSpPr>
          <p:spPr bwMode="auto">
            <a:xfrm>
              <a:off x="594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A155682-8A36-7B19-1737-D74C7A59B90A}"/>
                </a:ext>
              </a:extLst>
            </p:cNvPr>
            <p:cNvSpPr/>
            <p:nvPr/>
          </p:nvSpPr>
          <p:spPr bwMode="auto">
            <a:xfrm>
              <a:off x="601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0BCCB84-1A10-7D9D-9CC0-F739E01E2CB6}"/>
                </a:ext>
              </a:extLst>
            </p:cNvPr>
            <p:cNvSpPr/>
            <p:nvPr/>
          </p:nvSpPr>
          <p:spPr bwMode="auto">
            <a:xfrm>
              <a:off x="609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47588F9-AAC2-74A1-8B5E-174065579AFA}"/>
                </a:ext>
              </a:extLst>
            </p:cNvPr>
            <p:cNvSpPr/>
            <p:nvPr/>
          </p:nvSpPr>
          <p:spPr bwMode="auto">
            <a:xfrm>
              <a:off x="617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FEBFCC47-5EA6-0632-8F74-723CBAF7DB81}"/>
                </a:ext>
              </a:extLst>
            </p:cNvPr>
            <p:cNvSpPr/>
            <p:nvPr/>
          </p:nvSpPr>
          <p:spPr bwMode="auto">
            <a:xfrm>
              <a:off x="624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64B44C7-877E-07CA-2ED3-DA389E8BA5D0}"/>
                </a:ext>
              </a:extLst>
            </p:cNvPr>
            <p:cNvSpPr/>
            <p:nvPr/>
          </p:nvSpPr>
          <p:spPr bwMode="auto">
            <a:xfrm>
              <a:off x="632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C1654947-18F2-4B51-3178-292DD0151E92}"/>
                </a:ext>
              </a:extLst>
            </p:cNvPr>
            <p:cNvSpPr/>
            <p:nvPr/>
          </p:nvSpPr>
          <p:spPr bwMode="auto">
            <a:xfrm>
              <a:off x="5181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E00A92E-225B-6658-2340-892ED3696352}"/>
                </a:ext>
              </a:extLst>
            </p:cNvPr>
            <p:cNvSpPr/>
            <p:nvPr/>
          </p:nvSpPr>
          <p:spPr bwMode="auto">
            <a:xfrm>
              <a:off x="5257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86EC1FE-CD97-16D2-9C49-1D07B91563F3}"/>
                </a:ext>
              </a:extLst>
            </p:cNvPr>
            <p:cNvSpPr/>
            <p:nvPr/>
          </p:nvSpPr>
          <p:spPr bwMode="auto">
            <a:xfrm>
              <a:off x="5334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8A5256F-DAAB-2D08-DB29-C020CBE89C8E}"/>
                </a:ext>
              </a:extLst>
            </p:cNvPr>
            <p:cNvSpPr/>
            <p:nvPr/>
          </p:nvSpPr>
          <p:spPr bwMode="auto">
            <a:xfrm>
              <a:off x="5410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1A2A0EC-386D-1DE3-6ABB-1FCAE4B0F3D5}"/>
                </a:ext>
              </a:extLst>
            </p:cNvPr>
            <p:cNvSpPr/>
            <p:nvPr/>
          </p:nvSpPr>
          <p:spPr bwMode="auto">
            <a:xfrm>
              <a:off x="5486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48EEEF2-5120-94F1-5D1F-85C3D0C4AB10}"/>
                </a:ext>
              </a:extLst>
            </p:cNvPr>
            <p:cNvSpPr/>
            <p:nvPr/>
          </p:nvSpPr>
          <p:spPr bwMode="auto">
            <a:xfrm>
              <a:off x="556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1584BA2-B69E-6277-1CF1-1CAB8CFB2509}"/>
                </a:ext>
              </a:extLst>
            </p:cNvPr>
            <p:cNvSpPr/>
            <p:nvPr/>
          </p:nvSpPr>
          <p:spPr bwMode="auto">
            <a:xfrm>
              <a:off x="563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281F1166-7A3A-E853-94C5-5FA79923795C}"/>
                </a:ext>
              </a:extLst>
            </p:cNvPr>
            <p:cNvSpPr/>
            <p:nvPr/>
          </p:nvSpPr>
          <p:spPr bwMode="auto">
            <a:xfrm>
              <a:off x="571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4A7B3E09-89A8-AD72-C50A-AC70AA4E85D8}"/>
                </a:ext>
              </a:extLst>
            </p:cNvPr>
            <p:cNvSpPr/>
            <p:nvPr/>
          </p:nvSpPr>
          <p:spPr bwMode="auto">
            <a:xfrm>
              <a:off x="579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7DEF86D-5237-B109-8E37-817EA262A87C}"/>
                </a:ext>
              </a:extLst>
            </p:cNvPr>
            <p:cNvSpPr/>
            <p:nvPr/>
          </p:nvSpPr>
          <p:spPr bwMode="auto">
            <a:xfrm>
              <a:off x="586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AE3BA10-BB26-07C0-A78E-088B3EFF2DB5}"/>
                </a:ext>
              </a:extLst>
            </p:cNvPr>
            <p:cNvSpPr/>
            <p:nvPr/>
          </p:nvSpPr>
          <p:spPr bwMode="auto">
            <a:xfrm>
              <a:off x="594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3018CED-6894-4399-B509-FCB563B1AFCB}"/>
                </a:ext>
              </a:extLst>
            </p:cNvPr>
            <p:cNvSpPr/>
            <p:nvPr/>
          </p:nvSpPr>
          <p:spPr bwMode="auto">
            <a:xfrm>
              <a:off x="601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5BA51F8-F473-CDA3-C219-B3B9838500E2}"/>
                </a:ext>
              </a:extLst>
            </p:cNvPr>
            <p:cNvSpPr/>
            <p:nvPr/>
          </p:nvSpPr>
          <p:spPr bwMode="auto">
            <a:xfrm>
              <a:off x="609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0B65F80-31FF-28F8-76DE-01F16CB1C6C7}"/>
                </a:ext>
              </a:extLst>
            </p:cNvPr>
            <p:cNvSpPr/>
            <p:nvPr/>
          </p:nvSpPr>
          <p:spPr bwMode="auto">
            <a:xfrm>
              <a:off x="617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169260D-DE07-06AF-BB5C-E33737F51DF0}"/>
                </a:ext>
              </a:extLst>
            </p:cNvPr>
            <p:cNvSpPr/>
            <p:nvPr/>
          </p:nvSpPr>
          <p:spPr bwMode="auto">
            <a:xfrm>
              <a:off x="624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0AAE921-2B1D-BE27-F59E-0391B884A888}"/>
                </a:ext>
              </a:extLst>
            </p:cNvPr>
            <p:cNvSpPr/>
            <p:nvPr/>
          </p:nvSpPr>
          <p:spPr bwMode="auto">
            <a:xfrm>
              <a:off x="632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91310249-D6CB-6DFD-231C-DAE5E9EF1C59}"/>
                </a:ext>
              </a:extLst>
            </p:cNvPr>
            <p:cNvSpPr/>
            <p:nvPr/>
          </p:nvSpPr>
          <p:spPr bwMode="auto">
            <a:xfrm>
              <a:off x="5181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D5AFA3E1-1226-080B-5268-A28037BD7F33}"/>
                </a:ext>
              </a:extLst>
            </p:cNvPr>
            <p:cNvSpPr/>
            <p:nvPr/>
          </p:nvSpPr>
          <p:spPr bwMode="auto">
            <a:xfrm>
              <a:off x="5257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3A2348B-7309-9EDD-2F8F-66355EB88B79}"/>
                </a:ext>
              </a:extLst>
            </p:cNvPr>
            <p:cNvSpPr/>
            <p:nvPr/>
          </p:nvSpPr>
          <p:spPr bwMode="auto">
            <a:xfrm>
              <a:off x="5334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C4D29428-8D07-1C0D-3F47-83164593C6A5}"/>
                </a:ext>
              </a:extLst>
            </p:cNvPr>
            <p:cNvSpPr/>
            <p:nvPr/>
          </p:nvSpPr>
          <p:spPr bwMode="auto">
            <a:xfrm>
              <a:off x="5410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604C12B2-362D-AEDC-13CA-2E4CF4102CCB}"/>
                </a:ext>
              </a:extLst>
            </p:cNvPr>
            <p:cNvSpPr/>
            <p:nvPr/>
          </p:nvSpPr>
          <p:spPr bwMode="auto">
            <a:xfrm>
              <a:off x="5486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BB0E915-2469-98A2-877B-5CBEFD342434}"/>
                </a:ext>
              </a:extLst>
            </p:cNvPr>
            <p:cNvSpPr/>
            <p:nvPr/>
          </p:nvSpPr>
          <p:spPr bwMode="auto">
            <a:xfrm>
              <a:off x="556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F277EB9-A664-6356-9251-B7B5CC92CBAA}"/>
                </a:ext>
              </a:extLst>
            </p:cNvPr>
            <p:cNvSpPr/>
            <p:nvPr/>
          </p:nvSpPr>
          <p:spPr bwMode="auto">
            <a:xfrm>
              <a:off x="563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081DA72-6BD4-F164-22CD-32B5A163E43B}"/>
                </a:ext>
              </a:extLst>
            </p:cNvPr>
            <p:cNvSpPr/>
            <p:nvPr/>
          </p:nvSpPr>
          <p:spPr bwMode="auto">
            <a:xfrm>
              <a:off x="571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F46C7EF-FF66-4F2D-BEA9-29B020895E02}"/>
                </a:ext>
              </a:extLst>
            </p:cNvPr>
            <p:cNvSpPr/>
            <p:nvPr/>
          </p:nvSpPr>
          <p:spPr bwMode="auto">
            <a:xfrm>
              <a:off x="579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9D68E5B-29F9-8A3E-D790-50666F1F5F4F}"/>
                </a:ext>
              </a:extLst>
            </p:cNvPr>
            <p:cNvSpPr/>
            <p:nvPr/>
          </p:nvSpPr>
          <p:spPr bwMode="auto">
            <a:xfrm>
              <a:off x="586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2EC91FCE-2A46-2F2A-62A3-118F6B346917}"/>
                </a:ext>
              </a:extLst>
            </p:cNvPr>
            <p:cNvSpPr/>
            <p:nvPr/>
          </p:nvSpPr>
          <p:spPr bwMode="auto">
            <a:xfrm>
              <a:off x="594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59F02ABA-018B-5060-30A7-0664A99DB520}"/>
                </a:ext>
              </a:extLst>
            </p:cNvPr>
            <p:cNvSpPr/>
            <p:nvPr/>
          </p:nvSpPr>
          <p:spPr bwMode="auto">
            <a:xfrm>
              <a:off x="601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920D92B6-F826-FD0B-87E7-45C4E8FAA61F}"/>
                </a:ext>
              </a:extLst>
            </p:cNvPr>
            <p:cNvSpPr/>
            <p:nvPr/>
          </p:nvSpPr>
          <p:spPr bwMode="auto">
            <a:xfrm>
              <a:off x="609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4A5BB64-0C54-BD0C-DA7D-81FFD4DE99DE}"/>
                </a:ext>
              </a:extLst>
            </p:cNvPr>
            <p:cNvSpPr/>
            <p:nvPr/>
          </p:nvSpPr>
          <p:spPr bwMode="auto">
            <a:xfrm>
              <a:off x="617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8935F8D3-3CA3-C8C6-C15B-701B7089E484}"/>
                </a:ext>
              </a:extLst>
            </p:cNvPr>
            <p:cNvSpPr/>
            <p:nvPr/>
          </p:nvSpPr>
          <p:spPr bwMode="auto">
            <a:xfrm>
              <a:off x="624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D256E8F5-3B6A-8438-EF09-12C1B54438C6}"/>
                </a:ext>
              </a:extLst>
            </p:cNvPr>
            <p:cNvSpPr/>
            <p:nvPr/>
          </p:nvSpPr>
          <p:spPr bwMode="auto">
            <a:xfrm>
              <a:off x="632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346F822-81BC-09D6-779E-A8364E50295D}"/>
                </a:ext>
              </a:extLst>
            </p:cNvPr>
            <p:cNvSpPr/>
            <p:nvPr/>
          </p:nvSpPr>
          <p:spPr bwMode="auto">
            <a:xfrm>
              <a:off x="5181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8266351-13BF-D032-6CA5-3B34EC1A2FFF}"/>
                </a:ext>
              </a:extLst>
            </p:cNvPr>
            <p:cNvSpPr/>
            <p:nvPr/>
          </p:nvSpPr>
          <p:spPr bwMode="auto">
            <a:xfrm>
              <a:off x="5257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FEB68C8-A7DF-1E6E-46F7-F709EECBFE9B}"/>
                </a:ext>
              </a:extLst>
            </p:cNvPr>
            <p:cNvSpPr/>
            <p:nvPr/>
          </p:nvSpPr>
          <p:spPr bwMode="auto">
            <a:xfrm>
              <a:off x="5334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557F6F49-81FB-5E25-CE61-43AB5CA8C3B5}"/>
                </a:ext>
              </a:extLst>
            </p:cNvPr>
            <p:cNvSpPr/>
            <p:nvPr/>
          </p:nvSpPr>
          <p:spPr bwMode="auto">
            <a:xfrm>
              <a:off x="5410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4883D002-5B36-F45C-D2DE-9C560E84B813}"/>
                </a:ext>
              </a:extLst>
            </p:cNvPr>
            <p:cNvSpPr/>
            <p:nvPr/>
          </p:nvSpPr>
          <p:spPr bwMode="auto">
            <a:xfrm>
              <a:off x="5486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AE6549F-7CFB-89D8-8EE5-01CD560296C4}"/>
                </a:ext>
              </a:extLst>
            </p:cNvPr>
            <p:cNvSpPr/>
            <p:nvPr/>
          </p:nvSpPr>
          <p:spPr bwMode="auto">
            <a:xfrm>
              <a:off x="556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85E936A3-1FD7-EC0B-1E29-08F951599D8E}"/>
                </a:ext>
              </a:extLst>
            </p:cNvPr>
            <p:cNvSpPr/>
            <p:nvPr/>
          </p:nvSpPr>
          <p:spPr bwMode="auto">
            <a:xfrm>
              <a:off x="563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BEE9AD13-D839-294A-9E13-1BC6C8F639CA}"/>
                </a:ext>
              </a:extLst>
            </p:cNvPr>
            <p:cNvSpPr/>
            <p:nvPr/>
          </p:nvSpPr>
          <p:spPr bwMode="auto">
            <a:xfrm>
              <a:off x="571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35D4CAF8-CABF-81E7-BD92-B06591CB4624}"/>
                </a:ext>
              </a:extLst>
            </p:cNvPr>
            <p:cNvSpPr/>
            <p:nvPr/>
          </p:nvSpPr>
          <p:spPr bwMode="auto">
            <a:xfrm>
              <a:off x="579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64849D5-9480-FCA8-EA12-2387401C7902}"/>
                </a:ext>
              </a:extLst>
            </p:cNvPr>
            <p:cNvSpPr/>
            <p:nvPr/>
          </p:nvSpPr>
          <p:spPr bwMode="auto">
            <a:xfrm>
              <a:off x="586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13633F51-4CD2-85F8-0A06-139557F02C16}"/>
                </a:ext>
              </a:extLst>
            </p:cNvPr>
            <p:cNvSpPr/>
            <p:nvPr/>
          </p:nvSpPr>
          <p:spPr bwMode="auto">
            <a:xfrm>
              <a:off x="594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EB7CE45-3540-82D2-773A-9BD8B1A72129}"/>
                </a:ext>
              </a:extLst>
            </p:cNvPr>
            <p:cNvSpPr/>
            <p:nvPr/>
          </p:nvSpPr>
          <p:spPr bwMode="auto">
            <a:xfrm>
              <a:off x="601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4EEDF362-4A82-1B4F-F961-DCE53D5F8967}"/>
                </a:ext>
              </a:extLst>
            </p:cNvPr>
            <p:cNvSpPr/>
            <p:nvPr/>
          </p:nvSpPr>
          <p:spPr bwMode="auto">
            <a:xfrm>
              <a:off x="609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FC30604E-B480-D700-2A0B-7DAD570D3BF0}"/>
                </a:ext>
              </a:extLst>
            </p:cNvPr>
            <p:cNvSpPr/>
            <p:nvPr/>
          </p:nvSpPr>
          <p:spPr bwMode="auto">
            <a:xfrm>
              <a:off x="617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6E85DAB0-1366-14D8-2BB3-5875855320EC}"/>
                </a:ext>
              </a:extLst>
            </p:cNvPr>
            <p:cNvSpPr/>
            <p:nvPr/>
          </p:nvSpPr>
          <p:spPr bwMode="auto">
            <a:xfrm>
              <a:off x="624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96427940-46BC-CBC1-8F32-7E359AA113E5}"/>
                </a:ext>
              </a:extLst>
            </p:cNvPr>
            <p:cNvSpPr/>
            <p:nvPr/>
          </p:nvSpPr>
          <p:spPr bwMode="auto">
            <a:xfrm>
              <a:off x="632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A583878-036A-770E-0594-75DB00C38191}"/>
                </a:ext>
              </a:extLst>
            </p:cNvPr>
            <p:cNvSpPr/>
            <p:nvPr/>
          </p:nvSpPr>
          <p:spPr bwMode="auto">
            <a:xfrm>
              <a:off x="5181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182BE5DE-6CA0-D6B5-0070-98B6BF618FED}"/>
                </a:ext>
              </a:extLst>
            </p:cNvPr>
            <p:cNvSpPr/>
            <p:nvPr/>
          </p:nvSpPr>
          <p:spPr bwMode="auto">
            <a:xfrm>
              <a:off x="5257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4E3F319-E212-927A-9FCB-B96C6F81AABB}"/>
                </a:ext>
              </a:extLst>
            </p:cNvPr>
            <p:cNvSpPr/>
            <p:nvPr/>
          </p:nvSpPr>
          <p:spPr bwMode="auto">
            <a:xfrm>
              <a:off x="5334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D5B5ACB-85DB-6305-BD59-16BFC5BC8666}"/>
                </a:ext>
              </a:extLst>
            </p:cNvPr>
            <p:cNvSpPr/>
            <p:nvPr/>
          </p:nvSpPr>
          <p:spPr bwMode="auto">
            <a:xfrm>
              <a:off x="5410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4C41C2AE-725A-06E8-AED0-0739B6D16639}"/>
                </a:ext>
              </a:extLst>
            </p:cNvPr>
            <p:cNvSpPr/>
            <p:nvPr/>
          </p:nvSpPr>
          <p:spPr bwMode="auto">
            <a:xfrm>
              <a:off x="5486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18B89E6B-3F22-FFF4-54AB-39906DBE250D}"/>
                </a:ext>
              </a:extLst>
            </p:cNvPr>
            <p:cNvSpPr/>
            <p:nvPr/>
          </p:nvSpPr>
          <p:spPr bwMode="auto">
            <a:xfrm>
              <a:off x="556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196D37EB-5904-9E19-4FBA-7904BDBA802D}"/>
                </a:ext>
              </a:extLst>
            </p:cNvPr>
            <p:cNvSpPr/>
            <p:nvPr/>
          </p:nvSpPr>
          <p:spPr bwMode="auto">
            <a:xfrm>
              <a:off x="563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AB131B1B-1CB9-3155-7CDD-8C98621F1D42}"/>
                </a:ext>
              </a:extLst>
            </p:cNvPr>
            <p:cNvSpPr/>
            <p:nvPr/>
          </p:nvSpPr>
          <p:spPr bwMode="auto">
            <a:xfrm>
              <a:off x="571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25BC6E73-F8B1-9FAD-B026-6A165B8FBFD2}"/>
                </a:ext>
              </a:extLst>
            </p:cNvPr>
            <p:cNvSpPr/>
            <p:nvPr/>
          </p:nvSpPr>
          <p:spPr bwMode="auto">
            <a:xfrm>
              <a:off x="579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9214B72-586C-193A-015B-7CFE54A4FDF9}"/>
                </a:ext>
              </a:extLst>
            </p:cNvPr>
            <p:cNvSpPr/>
            <p:nvPr/>
          </p:nvSpPr>
          <p:spPr bwMode="auto">
            <a:xfrm>
              <a:off x="586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295D7134-65B1-5D3D-303B-24F61D6539AE}"/>
                </a:ext>
              </a:extLst>
            </p:cNvPr>
            <p:cNvSpPr/>
            <p:nvPr/>
          </p:nvSpPr>
          <p:spPr bwMode="auto">
            <a:xfrm>
              <a:off x="594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2C658DB2-A820-5450-818E-AA470C6AA2FA}"/>
                </a:ext>
              </a:extLst>
            </p:cNvPr>
            <p:cNvSpPr/>
            <p:nvPr/>
          </p:nvSpPr>
          <p:spPr bwMode="auto">
            <a:xfrm>
              <a:off x="601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6925EFC-817A-1C93-7EEA-E8D66F967782}"/>
                </a:ext>
              </a:extLst>
            </p:cNvPr>
            <p:cNvSpPr/>
            <p:nvPr/>
          </p:nvSpPr>
          <p:spPr bwMode="auto">
            <a:xfrm>
              <a:off x="609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10C2077B-6BDB-65E9-4356-BBA99D7093F2}"/>
                </a:ext>
              </a:extLst>
            </p:cNvPr>
            <p:cNvSpPr/>
            <p:nvPr/>
          </p:nvSpPr>
          <p:spPr bwMode="auto">
            <a:xfrm>
              <a:off x="617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66D647A-1EA8-BDF7-9C0A-FAFEC4180B9A}"/>
                </a:ext>
              </a:extLst>
            </p:cNvPr>
            <p:cNvSpPr/>
            <p:nvPr/>
          </p:nvSpPr>
          <p:spPr bwMode="auto">
            <a:xfrm>
              <a:off x="624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2241F008-4142-41CE-A66B-1473AD3A1684}"/>
                </a:ext>
              </a:extLst>
            </p:cNvPr>
            <p:cNvSpPr/>
            <p:nvPr/>
          </p:nvSpPr>
          <p:spPr bwMode="auto">
            <a:xfrm>
              <a:off x="632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7BC6D65F-2B42-76ED-B04B-05537ACB38E6}"/>
                </a:ext>
              </a:extLst>
            </p:cNvPr>
            <p:cNvSpPr/>
            <p:nvPr/>
          </p:nvSpPr>
          <p:spPr bwMode="auto">
            <a:xfrm>
              <a:off x="5181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D544AC14-4F68-B819-A186-128C2C6A6EF7}"/>
                </a:ext>
              </a:extLst>
            </p:cNvPr>
            <p:cNvSpPr/>
            <p:nvPr/>
          </p:nvSpPr>
          <p:spPr bwMode="auto">
            <a:xfrm>
              <a:off x="5257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BA198CE9-54AB-B451-FB99-2BB966D21885}"/>
                </a:ext>
              </a:extLst>
            </p:cNvPr>
            <p:cNvSpPr/>
            <p:nvPr/>
          </p:nvSpPr>
          <p:spPr bwMode="auto">
            <a:xfrm>
              <a:off x="5334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31A0361D-904E-E043-27A0-24A02E119CBB}"/>
                </a:ext>
              </a:extLst>
            </p:cNvPr>
            <p:cNvSpPr/>
            <p:nvPr/>
          </p:nvSpPr>
          <p:spPr bwMode="auto">
            <a:xfrm>
              <a:off x="5410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0C366007-BDAE-0A65-82B1-4CDEC2A9333B}"/>
                </a:ext>
              </a:extLst>
            </p:cNvPr>
            <p:cNvSpPr/>
            <p:nvPr/>
          </p:nvSpPr>
          <p:spPr bwMode="auto">
            <a:xfrm>
              <a:off x="5486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FCFCB20-46DA-7949-256E-6E902790423D}"/>
                </a:ext>
              </a:extLst>
            </p:cNvPr>
            <p:cNvSpPr/>
            <p:nvPr/>
          </p:nvSpPr>
          <p:spPr bwMode="auto">
            <a:xfrm>
              <a:off x="556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1FD277BB-386C-88C7-6725-D4CA972CB2F1}"/>
                </a:ext>
              </a:extLst>
            </p:cNvPr>
            <p:cNvSpPr/>
            <p:nvPr/>
          </p:nvSpPr>
          <p:spPr bwMode="auto">
            <a:xfrm>
              <a:off x="563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B4979C90-070C-CF1A-6527-49FCC4974165}"/>
                </a:ext>
              </a:extLst>
            </p:cNvPr>
            <p:cNvSpPr/>
            <p:nvPr/>
          </p:nvSpPr>
          <p:spPr bwMode="auto">
            <a:xfrm>
              <a:off x="571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57E0125C-35F6-457C-66B1-5F7F5A5E8C35}"/>
                </a:ext>
              </a:extLst>
            </p:cNvPr>
            <p:cNvSpPr/>
            <p:nvPr/>
          </p:nvSpPr>
          <p:spPr bwMode="auto">
            <a:xfrm>
              <a:off x="579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3F9E33BC-92B4-DDB9-95AA-BF398A0A913C}"/>
                </a:ext>
              </a:extLst>
            </p:cNvPr>
            <p:cNvSpPr/>
            <p:nvPr/>
          </p:nvSpPr>
          <p:spPr bwMode="auto">
            <a:xfrm>
              <a:off x="586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F45C3EBF-E2C7-A5E1-C4F5-30EC45E93E53}"/>
                </a:ext>
              </a:extLst>
            </p:cNvPr>
            <p:cNvSpPr/>
            <p:nvPr/>
          </p:nvSpPr>
          <p:spPr bwMode="auto">
            <a:xfrm>
              <a:off x="594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DAD07609-435A-9277-AD56-40F54D686573}"/>
                </a:ext>
              </a:extLst>
            </p:cNvPr>
            <p:cNvSpPr/>
            <p:nvPr/>
          </p:nvSpPr>
          <p:spPr bwMode="auto">
            <a:xfrm>
              <a:off x="601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855EC030-E21C-BD4B-E0CA-BD1DF154A8E5}"/>
                </a:ext>
              </a:extLst>
            </p:cNvPr>
            <p:cNvSpPr/>
            <p:nvPr/>
          </p:nvSpPr>
          <p:spPr bwMode="auto">
            <a:xfrm>
              <a:off x="609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91EC40FC-DDD4-C09E-B3F7-72DF93B0E48F}"/>
                </a:ext>
              </a:extLst>
            </p:cNvPr>
            <p:cNvSpPr/>
            <p:nvPr/>
          </p:nvSpPr>
          <p:spPr bwMode="auto">
            <a:xfrm>
              <a:off x="617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6A654F74-B151-9C71-0774-EA2C0E980FDB}"/>
                </a:ext>
              </a:extLst>
            </p:cNvPr>
            <p:cNvSpPr/>
            <p:nvPr/>
          </p:nvSpPr>
          <p:spPr bwMode="auto">
            <a:xfrm>
              <a:off x="624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CAAA8F60-0AEF-851F-A703-4F0B34AAC5AD}"/>
                </a:ext>
              </a:extLst>
            </p:cNvPr>
            <p:cNvSpPr/>
            <p:nvPr/>
          </p:nvSpPr>
          <p:spPr bwMode="auto">
            <a:xfrm>
              <a:off x="632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FFE1D73C-2497-A78D-48CB-7EF247EBA512}"/>
                </a:ext>
              </a:extLst>
            </p:cNvPr>
            <p:cNvSpPr/>
            <p:nvPr/>
          </p:nvSpPr>
          <p:spPr bwMode="auto">
            <a:xfrm>
              <a:off x="5181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870AB8DD-B286-705B-2884-2DD87B9A5212}"/>
                </a:ext>
              </a:extLst>
            </p:cNvPr>
            <p:cNvSpPr/>
            <p:nvPr/>
          </p:nvSpPr>
          <p:spPr bwMode="auto">
            <a:xfrm>
              <a:off x="5257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A81F324A-5900-B719-F103-29060D48486D}"/>
                </a:ext>
              </a:extLst>
            </p:cNvPr>
            <p:cNvSpPr/>
            <p:nvPr/>
          </p:nvSpPr>
          <p:spPr bwMode="auto">
            <a:xfrm>
              <a:off x="5334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B2E6834F-D1A5-7C58-4711-C0AF719AD913}"/>
                </a:ext>
              </a:extLst>
            </p:cNvPr>
            <p:cNvSpPr/>
            <p:nvPr/>
          </p:nvSpPr>
          <p:spPr bwMode="auto">
            <a:xfrm>
              <a:off x="5410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C76F9C38-C272-A0CE-B780-3D7E1071DBAF}"/>
                </a:ext>
              </a:extLst>
            </p:cNvPr>
            <p:cNvSpPr/>
            <p:nvPr/>
          </p:nvSpPr>
          <p:spPr bwMode="auto">
            <a:xfrm>
              <a:off x="5486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4A44A1DB-8C70-2B96-2DC3-5737819089AE}"/>
                </a:ext>
              </a:extLst>
            </p:cNvPr>
            <p:cNvSpPr/>
            <p:nvPr/>
          </p:nvSpPr>
          <p:spPr bwMode="auto">
            <a:xfrm>
              <a:off x="556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74530F2C-CC97-F3EE-CD77-44FF79B8C8B5}"/>
                </a:ext>
              </a:extLst>
            </p:cNvPr>
            <p:cNvSpPr/>
            <p:nvPr/>
          </p:nvSpPr>
          <p:spPr bwMode="auto">
            <a:xfrm>
              <a:off x="563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C81FF70B-DFE3-623F-9FEA-E3799DC8A204}"/>
                </a:ext>
              </a:extLst>
            </p:cNvPr>
            <p:cNvSpPr/>
            <p:nvPr/>
          </p:nvSpPr>
          <p:spPr bwMode="auto">
            <a:xfrm>
              <a:off x="571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5456549B-26F5-137F-1CF0-F8D0B80A85D6}"/>
                </a:ext>
              </a:extLst>
            </p:cNvPr>
            <p:cNvSpPr/>
            <p:nvPr/>
          </p:nvSpPr>
          <p:spPr bwMode="auto">
            <a:xfrm>
              <a:off x="579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7AB8EA6B-674F-B9DD-40A3-D00E62AEC1C2}"/>
                </a:ext>
              </a:extLst>
            </p:cNvPr>
            <p:cNvSpPr/>
            <p:nvPr/>
          </p:nvSpPr>
          <p:spPr bwMode="auto">
            <a:xfrm>
              <a:off x="586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F5448709-A98E-4CC6-C253-A8B111656776}"/>
                </a:ext>
              </a:extLst>
            </p:cNvPr>
            <p:cNvSpPr/>
            <p:nvPr/>
          </p:nvSpPr>
          <p:spPr bwMode="auto">
            <a:xfrm>
              <a:off x="594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701596CA-C10F-C1C6-218C-A5AF887026CB}"/>
                </a:ext>
              </a:extLst>
            </p:cNvPr>
            <p:cNvSpPr/>
            <p:nvPr/>
          </p:nvSpPr>
          <p:spPr bwMode="auto">
            <a:xfrm>
              <a:off x="601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5C5573BA-5086-DFA8-1AB0-C8F1AC2C76F8}"/>
                </a:ext>
              </a:extLst>
            </p:cNvPr>
            <p:cNvSpPr/>
            <p:nvPr/>
          </p:nvSpPr>
          <p:spPr bwMode="auto">
            <a:xfrm>
              <a:off x="609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9032F813-8FE8-83B7-CD8D-9C8883E2EE78}"/>
                </a:ext>
              </a:extLst>
            </p:cNvPr>
            <p:cNvSpPr/>
            <p:nvPr/>
          </p:nvSpPr>
          <p:spPr bwMode="auto">
            <a:xfrm>
              <a:off x="617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E8BF9CD5-A8F5-C5B7-BF85-EBD5C15139BE}"/>
                </a:ext>
              </a:extLst>
            </p:cNvPr>
            <p:cNvSpPr/>
            <p:nvPr/>
          </p:nvSpPr>
          <p:spPr bwMode="auto">
            <a:xfrm>
              <a:off x="624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21217B0C-AFAC-B8BD-1321-CDDF5BA54DC7}"/>
                </a:ext>
              </a:extLst>
            </p:cNvPr>
            <p:cNvSpPr/>
            <p:nvPr/>
          </p:nvSpPr>
          <p:spPr bwMode="auto">
            <a:xfrm>
              <a:off x="632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28F61955-59FC-054D-13BE-1FB2AFDED479}"/>
                </a:ext>
              </a:extLst>
            </p:cNvPr>
            <p:cNvSpPr/>
            <p:nvPr/>
          </p:nvSpPr>
          <p:spPr bwMode="auto">
            <a:xfrm>
              <a:off x="5181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0249F5E0-CD3C-CFB6-783A-D9CBC981D2A5}"/>
                </a:ext>
              </a:extLst>
            </p:cNvPr>
            <p:cNvSpPr/>
            <p:nvPr/>
          </p:nvSpPr>
          <p:spPr bwMode="auto">
            <a:xfrm>
              <a:off x="5257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B08336BE-2012-C44B-9CC1-3B29EFBBC55C}"/>
                </a:ext>
              </a:extLst>
            </p:cNvPr>
            <p:cNvSpPr/>
            <p:nvPr/>
          </p:nvSpPr>
          <p:spPr bwMode="auto">
            <a:xfrm>
              <a:off x="5334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28964161-33CF-B865-6A41-C6036501497F}"/>
                </a:ext>
              </a:extLst>
            </p:cNvPr>
            <p:cNvSpPr/>
            <p:nvPr/>
          </p:nvSpPr>
          <p:spPr bwMode="auto">
            <a:xfrm>
              <a:off x="5410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B384397E-22A7-271F-02E9-AA21FFC6478B}"/>
                </a:ext>
              </a:extLst>
            </p:cNvPr>
            <p:cNvSpPr/>
            <p:nvPr/>
          </p:nvSpPr>
          <p:spPr bwMode="auto">
            <a:xfrm>
              <a:off x="5486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3E87ED0F-CDC1-2D36-2CB9-02B3D9F75D13}"/>
                </a:ext>
              </a:extLst>
            </p:cNvPr>
            <p:cNvSpPr/>
            <p:nvPr/>
          </p:nvSpPr>
          <p:spPr bwMode="auto">
            <a:xfrm>
              <a:off x="556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27F89616-24B5-217C-1F12-9465D3032549}"/>
                </a:ext>
              </a:extLst>
            </p:cNvPr>
            <p:cNvSpPr/>
            <p:nvPr/>
          </p:nvSpPr>
          <p:spPr bwMode="auto">
            <a:xfrm>
              <a:off x="563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EF69874B-09EE-CF54-F0D6-183D091AABF2}"/>
                </a:ext>
              </a:extLst>
            </p:cNvPr>
            <p:cNvSpPr/>
            <p:nvPr/>
          </p:nvSpPr>
          <p:spPr bwMode="auto">
            <a:xfrm>
              <a:off x="571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51C0EA6B-E4F0-4214-BDB2-106CE60F5F72}"/>
                </a:ext>
              </a:extLst>
            </p:cNvPr>
            <p:cNvSpPr/>
            <p:nvPr/>
          </p:nvSpPr>
          <p:spPr bwMode="auto">
            <a:xfrm>
              <a:off x="579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3E86B48-A89C-3F1A-FC26-A1705807941E}"/>
                </a:ext>
              </a:extLst>
            </p:cNvPr>
            <p:cNvSpPr/>
            <p:nvPr/>
          </p:nvSpPr>
          <p:spPr bwMode="auto">
            <a:xfrm>
              <a:off x="586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8CF3B940-0B79-71FF-FC7A-43538C6A3762}"/>
                </a:ext>
              </a:extLst>
            </p:cNvPr>
            <p:cNvSpPr/>
            <p:nvPr/>
          </p:nvSpPr>
          <p:spPr bwMode="auto">
            <a:xfrm>
              <a:off x="594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3810B833-821A-41B5-B545-C21FC6230D21}"/>
                </a:ext>
              </a:extLst>
            </p:cNvPr>
            <p:cNvSpPr/>
            <p:nvPr/>
          </p:nvSpPr>
          <p:spPr bwMode="auto">
            <a:xfrm>
              <a:off x="601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87A30CF9-6FA3-910B-175E-732873A5F988}"/>
                </a:ext>
              </a:extLst>
            </p:cNvPr>
            <p:cNvSpPr/>
            <p:nvPr/>
          </p:nvSpPr>
          <p:spPr bwMode="auto">
            <a:xfrm>
              <a:off x="609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70766715-B096-C484-5D07-FE59F918DD36}"/>
                </a:ext>
              </a:extLst>
            </p:cNvPr>
            <p:cNvSpPr/>
            <p:nvPr/>
          </p:nvSpPr>
          <p:spPr bwMode="auto">
            <a:xfrm>
              <a:off x="617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88B93559-A2B1-E856-A826-B4AAAE2B3036}"/>
                </a:ext>
              </a:extLst>
            </p:cNvPr>
            <p:cNvSpPr/>
            <p:nvPr/>
          </p:nvSpPr>
          <p:spPr bwMode="auto">
            <a:xfrm>
              <a:off x="624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DC03173A-8006-5FA7-76FC-93A04E3174D1}"/>
                </a:ext>
              </a:extLst>
            </p:cNvPr>
            <p:cNvSpPr/>
            <p:nvPr/>
          </p:nvSpPr>
          <p:spPr bwMode="auto">
            <a:xfrm>
              <a:off x="632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5B7AF7E5-C618-9797-F376-3567F1BCD09B}"/>
                </a:ext>
              </a:extLst>
            </p:cNvPr>
            <p:cNvSpPr/>
            <p:nvPr/>
          </p:nvSpPr>
          <p:spPr bwMode="auto">
            <a:xfrm>
              <a:off x="5181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FC286917-6C50-D282-622F-8693A3F33ADD}"/>
                </a:ext>
              </a:extLst>
            </p:cNvPr>
            <p:cNvSpPr/>
            <p:nvPr/>
          </p:nvSpPr>
          <p:spPr bwMode="auto">
            <a:xfrm>
              <a:off x="5257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C081412-1285-B861-FA59-03BF0BC8D45E}"/>
                </a:ext>
              </a:extLst>
            </p:cNvPr>
            <p:cNvSpPr/>
            <p:nvPr/>
          </p:nvSpPr>
          <p:spPr bwMode="auto">
            <a:xfrm>
              <a:off x="5334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A5814CF8-6744-DD3D-A777-6A77B77BA6CD}"/>
                </a:ext>
              </a:extLst>
            </p:cNvPr>
            <p:cNvSpPr/>
            <p:nvPr/>
          </p:nvSpPr>
          <p:spPr bwMode="auto">
            <a:xfrm>
              <a:off x="5410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E0CD4BE0-4DD4-BE8C-057F-52B848707D2F}"/>
                </a:ext>
              </a:extLst>
            </p:cNvPr>
            <p:cNvSpPr/>
            <p:nvPr/>
          </p:nvSpPr>
          <p:spPr bwMode="auto">
            <a:xfrm>
              <a:off x="5486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F2F27D62-4DBF-8CFD-2E67-EFC8E73BF513}"/>
                </a:ext>
              </a:extLst>
            </p:cNvPr>
            <p:cNvSpPr/>
            <p:nvPr/>
          </p:nvSpPr>
          <p:spPr bwMode="auto">
            <a:xfrm>
              <a:off x="556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5766CD19-CDF7-9F6A-C50E-E6B0A62FAF8C}"/>
                </a:ext>
              </a:extLst>
            </p:cNvPr>
            <p:cNvSpPr/>
            <p:nvPr/>
          </p:nvSpPr>
          <p:spPr bwMode="auto">
            <a:xfrm>
              <a:off x="563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ACF9521-7BAF-7BB4-94F1-FD1F407397CC}"/>
                </a:ext>
              </a:extLst>
            </p:cNvPr>
            <p:cNvSpPr/>
            <p:nvPr/>
          </p:nvSpPr>
          <p:spPr bwMode="auto">
            <a:xfrm>
              <a:off x="571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4CAB09B-0BED-DDEF-4C44-D2499DA6DDAB}"/>
                </a:ext>
              </a:extLst>
            </p:cNvPr>
            <p:cNvSpPr/>
            <p:nvPr/>
          </p:nvSpPr>
          <p:spPr bwMode="auto">
            <a:xfrm>
              <a:off x="579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FBCF453A-94AE-A001-264D-0CF817C163E4}"/>
                </a:ext>
              </a:extLst>
            </p:cNvPr>
            <p:cNvSpPr/>
            <p:nvPr/>
          </p:nvSpPr>
          <p:spPr bwMode="auto">
            <a:xfrm>
              <a:off x="586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B6B04610-DB75-E91D-3D57-2B0B2A5CC15A}"/>
                </a:ext>
              </a:extLst>
            </p:cNvPr>
            <p:cNvSpPr/>
            <p:nvPr/>
          </p:nvSpPr>
          <p:spPr bwMode="auto">
            <a:xfrm>
              <a:off x="594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>
              <a:extLst>
                <a:ext uri="{FF2B5EF4-FFF2-40B4-BE49-F238E27FC236}">
                  <a16:creationId xmlns:a16="http://schemas.microsoft.com/office/drawing/2014/main" id="{1AEDAD7B-5159-724D-E394-E33407CC7494}"/>
                </a:ext>
              </a:extLst>
            </p:cNvPr>
            <p:cNvSpPr/>
            <p:nvPr/>
          </p:nvSpPr>
          <p:spPr bwMode="auto">
            <a:xfrm>
              <a:off x="601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0910CB13-277A-9EA6-20AC-384F18D1AEE2}"/>
                </a:ext>
              </a:extLst>
            </p:cNvPr>
            <p:cNvSpPr/>
            <p:nvPr/>
          </p:nvSpPr>
          <p:spPr bwMode="auto">
            <a:xfrm>
              <a:off x="609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DB1BC1CC-B94C-E0C3-1845-989769A31585}"/>
                </a:ext>
              </a:extLst>
            </p:cNvPr>
            <p:cNvSpPr/>
            <p:nvPr/>
          </p:nvSpPr>
          <p:spPr bwMode="auto">
            <a:xfrm>
              <a:off x="617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6898D164-E07E-E2AA-C4E7-E1148328EFD4}"/>
                </a:ext>
              </a:extLst>
            </p:cNvPr>
            <p:cNvSpPr/>
            <p:nvPr/>
          </p:nvSpPr>
          <p:spPr bwMode="auto">
            <a:xfrm>
              <a:off x="624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16D04D5-ADF6-CC2A-45A6-FFBFB5C46CA2}"/>
                </a:ext>
              </a:extLst>
            </p:cNvPr>
            <p:cNvSpPr/>
            <p:nvPr/>
          </p:nvSpPr>
          <p:spPr bwMode="auto">
            <a:xfrm>
              <a:off x="632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0471BD74-932B-C509-24EC-5C9C94F4FB54}"/>
                </a:ext>
              </a:extLst>
            </p:cNvPr>
            <p:cNvSpPr/>
            <p:nvPr/>
          </p:nvSpPr>
          <p:spPr bwMode="auto">
            <a:xfrm>
              <a:off x="5181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83985B8E-5117-DF45-4FE7-7937938E0CB2}"/>
                </a:ext>
              </a:extLst>
            </p:cNvPr>
            <p:cNvSpPr/>
            <p:nvPr/>
          </p:nvSpPr>
          <p:spPr bwMode="auto">
            <a:xfrm>
              <a:off x="5257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D825EFC0-A2D2-E68F-8EC4-413C6A303CCE}"/>
                </a:ext>
              </a:extLst>
            </p:cNvPr>
            <p:cNvSpPr/>
            <p:nvPr/>
          </p:nvSpPr>
          <p:spPr bwMode="auto">
            <a:xfrm>
              <a:off x="5334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>
              <a:extLst>
                <a:ext uri="{FF2B5EF4-FFF2-40B4-BE49-F238E27FC236}">
                  <a16:creationId xmlns:a16="http://schemas.microsoft.com/office/drawing/2014/main" id="{C20FA2CC-8C4C-A62B-6DBA-A0152610CBF2}"/>
                </a:ext>
              </a:extLst>
            </p:cNvPr>
            <p:cNvSpPr/>
            <p:nvPr/>
          </p:nvSpPr>
          <p:spPr bwMode="auto">
            <a:xfrm>
              <a:off x="5410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7175579D-A5BB-E359-0AAD-B18FA53FA04D}"/>
                </a:ext>
              </a:extLst>
            </p:cNvPr>
            <p:cNvSpPr/>
            <p:nvPr/>
          </p:nvSpPr>
          <p:spPr bwMode="auto">
            <a:xfrm>
              <a:off x="5486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AF07437B-841F-0CF1-DE1D-4EB096C3890B}"/>
                </a:ext>
              </a:extLst>
            </p:cNvPr>
            <p:cNvSpPr/>
            <p:nvPr/>
          </p:nvSpPr>
          <p:spPr bwMode="auto">
            <a:xfrm>
              <a:off x="556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EA394542-3791-AE10-9F19-CD3F4767056D}"/>
                </a:ext>
              </a:extLst>
            </p:cNvPr>
            <p:cNvSpPr/>
            <p:nvPr/>
          </p:nvSpPr>
          <p:spPr bwMode="auto">
            <a:xfrm>
              <a:off x="563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3C0EBE44-E372-7C7B-961A-AAECE3DB9F7E}"/>
                </a:ext>
              </a:extLst>
            </p:cNvPr>
            <p:cNvSpPr/>
            <p:nvPr/>
          </p:nvSpPr>
          <p:spPr bwMode="auto">
            <a:xfrm>
              <a:off x="571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FE4922E2-AC08-5444-5B96-4533D039CAC6}"/>
                </a:ext>
              </a:extLst>
            </p:cNvPr>
            <p:cNvSpPr/>
            <p:nvPr/>
          </p:nvSpPr>
          <p:spPr bwMode="auto">
            <a:xfrm>
              <a:off x="579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30707112-64E9-995B-0ABB-96236D6B5582}"/>
                </a:ext>
              </a:extLst>
            </p:cNvPr>
            <p:cNvSpPr/>
            <p:nvPr/>
          </p:nvSpPr>
          <p:spPr bwMode="auto">
            <a:xfrm>
              <a:off x="586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7B312684-19C6-6B12-E4A1-2518DE531D3F}"/>
                </a:ext>
              </a:extLst>
            </p:cNvPr>
            <p:cNvSpPr/>
            <p:nvPr/>
          </p:nvSpPr>
          <p:spPr bwMode="auto">
            <a:xfrm>
              <a:off x="594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>
              <a:extLst>
                <a:ext uri="{FF2B5EF4-FFF2-40B4-BE49-F238E27FC236}">
                  <a16:creationId xmlns:a16="http://schemas.microsoft.com/office/drawing/2014/main" id="{3864189C-BB62-5F86-3C79-C3A89F2F640B}"/>
                </a:ext>
              </a:extLst>
            </p:cNvPr>
            <p:cNvSpPr/>
            <p:nvPr/>
          </p:nvSpPr>
          <p:spPr bwMode="auto">
            <a:xfrm>
              <a:off x="601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9866B0B2-AD81-50E1-880B-5FFF6D97A189}"/>
                </a:ext>
              </a:extLst>
            </p:cNvPr>
            <p:cNvSpPr/>
            <p:nvPr/>
          </p:nvSpPr>
          <p:spPr bwMode="auto">
            <a:xfrm>
              <a:off x="609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59047535-515D-8A87-7416-9B1DB5D34735}"/>
                </a:ext>
              </a:extLst>
            </p:cNvPr>
            <p:cNvSpPr/>
            <p:nvPr/>
          </p:nvSpPr>
          <p:spPr bwMode="auto">
            <a:xfrm>
              <a:off x="617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>
              <a:extLst>
                <a:ext uri="{FF2B5EF4-FFF2-40B4-BE49-F238E27FC236}">
                  <a16:creationId xmlns:a16="http://schemas.microsoft.com/office/drawing/2014/main" id="{9C90B6A9-7DEE-34E7-BEFD-B3B136C686E6}"/>
                </a:ext>
              </a:extLst>
            </p:cNvPr>
            <p:cNvSpPr/>
            <p:nvPr/>
          </p:nvSpPr>
          <p:spPr bwMode="auto">
            <a:xfrm>
              <a:off x="624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29008C40-DA7F-173F-C622-74BAC948E0DF}"/>
                </a:ext>
              </a:extLst>
            </p:cNvPr>
            <p:cNvSpPr/>
            <p:nvPr/>
          </p:nvSpPr>
          <p:spPr bwMode="auto">
            <a:xfrm>
              <a:off x="632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BCE93D42-ECBF-59E2-E298-3A3AB32F5ECC}"/>
                </a:ext>
              </a:extLst>
            </p:cNvPr>
            <p:cNvSpPr/>
            <p:nvPr/>
          </p:nvSpPr>
          <p:spPr bwMode="auto">
            <a:xfrm>
              <a:off x="5181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5A924565-9120-64A5-C9C4-778AE2D0EECA}"/>
                </a:ext>
              </a:extLst>
            </p:cNvPr>
            <p:cNvSpPr/>
            <p:nvPr/>
          </p:nvSpPr>
          <p:spPr bwMode="auto">
            <a:xfrm>
              <a:off x="5257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F2FE318A-8538-E3C9-100B-9342A7776948}"/>
                </a:ext>
              </a:extLst>
            </p:cNvPr>
            <p:cNvSpPr/>
            <p:nvPr/>
          </p:nvSpPr>
          <p:spPr bwMode="auto">
            <a:xfrm>
              <a:off x="5334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B8BBD46D-6933-8AFF-C59B-8D15BE7F7E19}"/>
                </a:ext>
              </a:extLst>
            </p:cNvPr>
            <p:cNvSpPr/>
            <p:nvPr/>
          </p:nvSpPr>
          <p:spPr bwMode="auto">
            <a:xfrm>
              <a:off x="5410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8D9D5F89-7D22-1322-6CA3-AC3FE21975E8}"/>
                </a:ext>
              </a:extLst>
            </p:cNvPr>
            <p:cNvSpPr/>
            <p:nvPr/>
          </p:nvSpPr>
          <p:spPr bwMode="auto">
            <a:xfrm>
              <a:off x="5486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1B30108B-22B1-B74F-813B-8F6A27B1ED07}"/>
                </a:ext>
              </a:extLst>
            </p:cNvPr>
            <p:cNvSpPr/>
            <p:nvPr/>
          </p:nvSpPr>
          <p:spPr bwMode="auto">
            <a:xfrm>
              <a:off x="556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8FAA0141-7F19-BD44-0D23-A10E37269F06}"/>
                </a:ext>
              </a:extLst>
            </p:cNvPr>
            <p:cNvSpPr/>
            <p:nvPr/>
          </p:nvSpPr>
          <p:spPr bwMode="auto">
            <a:xfrm>
              <a:off x="563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207AA103-0884-AFD1-8DB0-8D2CC23F5196}"/>
                </a:ext>
              </a:extLst>
            </p:cNvPr>
            <p:cNvSpPr/>
            <p:nvPr/>
          </p:nvSpPr>
          <p:spPr bwMode="auto">
            <a:xfrm>
              <a:off x="571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1138D8C4-C4A9-2F33-1C0C-6F36265939E4}"/>
                </a:ext>
              </a:extLst>
            </p:cNvPr>
            <p:cNvSpPr/>
            <p:nvPr/>
          </p:nvSpPr>
          <p:spPr bwMode="auto">
            <a:xfrm>
              <a:off x="579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5EBA4817-4AE5-CDA5-EF9E-8AD09330EF04}"/>
                </a:ext>
              </a:extLst>
            </p:cNvPr>
            <p:cNvSpPr/>
            <p:nvPr/>
          </p:nvSpPr>
          <p:spPr bwMode="auto">
            <a:xfrm>
              <a:off x="586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A1C10D48-E9C1-9CC1-8AA6-6BA461588994}"/>
                </a:ext>
              </a:extLst>
            </p:cNvPr>
            <p:cNvSpPr/>
            <p:nvPr/>
          </p:nvSpPr>
          <p:spPr bwMode="auto">
            <a:xfrm>
              <a:off x="594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F30040E2-1440-F16B-31C4-161DEFE166B3}"/>
                </a:ext>
              </a:extLst>
            </p:cNvPr>
            <p:cNvSpPr/>
            <p:nvPr/>
          </p:nvSpPr>
          <p:spPr bwMode="auto">
            <a:xfrm>
              <a:off x="601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FC06B139-4A62-4EA5-F05F-3CA32C803728}"/>
                </a:ext>
              </a:extLst>
            </p:cNvPr>
            <p:cNvSpPr/>
            <p:nvPr/>
          </p:nvSpPr>
          <p:spPr bwMode="auto">
            <a:xfrm>
              <a:off x="609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0AE8C2C1-773F-1C19-35A4-779A4844980A}"/>
                </a:ext>
              </a:extLst>
            </p:cNvPr>
            <p:cNvSpPr/>
            <p:nvPr/>
          </p:nvSpPr>
          <p:spPr bwMode="auto">
            <a:xfrm>
              <a:off x="617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60C788DB-AE10-C182-E973-0F1754EB87FF}"/>
                </a:ext>
              </a:extLst>
            </p:cNvPr>
            <p:cNvSpPr/>
            <p:nvPr/>
          </p:nvSpPr>
          <p:spPr bwMode="auto">
            <a:xfrm>
              <a:off x="624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B3557AA3-DB94-4386-0D62-B08C0D5182D7}"/>
                </a:ext>
              </a:extLst>
            </p:cNvPr>
            <p:cNvSpPr/>
            <p:nvPr/>
          </p:nvSpPr>
          <p:spPr bwMode="auto">
            <a:xfrm>
              <a:off x="632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F92CF094-D6EC-E07E-F53A-27E1DB14CE23}"/>
                </a:ext>
              </a:extLst>
            </p:cNvPr>
            <p:cNvSpPr/>
            <p:nvPr/>
          </p:nvSpPr>
          <p:spPr bwMode="auto">
            <a:xfrm>
              <a:off x="5181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5D364828-C06E-254D-10D8-8F0B9564C873}"/>
                </a:ext>
              </a:extLst>
            </p:cNvPr>
            <p:cNvSpPr/>
            <p:nvPr/>
          </p:nvSpPr>
          <p:spPr bwMode="auto">
            <a:xfrm>
              <a:off x="5257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1F006E45-8352-7E48-D151-6B00BEC54CD0}"/>
                </a:ext>
              </a:extLst>
            </p:cNvPr>
            <p:cNvSpPr/>
            <p:nvPr/>
          </p:nvSpPr>
          <p:spPr bwMode="auto">
            <a:xfrm>
              <a:off x="5334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B7991C70-93EA-491B-DE10-A78994058474}"/>
                </a:ext>
              </a:extLst>
            </p:cNvPr>
            <p:cNvSpPr/>
            <p:nvPr/>
          </p:nvSpPr>
          <p:spPr bwMode="auto">
            <a:xfrm>
              <a:off x="5410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6E37B2A8-C34B-56A4-EA4A-04E2D0396B96}"/>
                </a:ext>
              </a:extLst>
            </p:cNvPr>
            <p:cNvSpPr/>
            <p:nvPr/>
          </p:nvSpPr>
          <p:spPr bwMode="auto">
            <a:xfrm>
              <a:off x="5486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C64BDBB6-20FC-312E-1007-CA8173EED8BB}"/>
                </a:ext>
              </a:extLst>
            </p:cNvPr>
            <p:cNvSpPr/>
            <p:nvPr/>
          </p:nvSpPr>
          <p:spPr bwMode="auto">
            <a:xfrm>
              <a:off x="556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7BAEFB53-4ECE-B60E-23BC-2B18E8C46F29}"/>
                </a:ext>
              </a:extLst>
            </p:cNvPr>
            <p:cNvSpPr/>
            <p:nvPr/>
          </p:nvSpPr>
          <p:spPr bwMode="auto">
            <a:xfrm>
              <a:off x="563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B9099283-DCD7-BF38-D0B7-EFEB5A1B18B2}"/>
                </a:ext>
              </a:extLst>
            </p:cNvPr>
            <p:cNvSpPr/>
            <p:nvPr/>
          </p:nvSpPr>
          <p:spPr bwMode="auto">
            <a:xfrm>
              <a:off x="571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40E5186B-BB60-2BAD-0F28-19869523CB0E}"/>
                </a:ext>
              </a:extLst>
            </p:cNvPr>
            <p:cNvSpPr/>
            <p:nvPr/>
          </p:nvSpPr>
          <p:spPr bwMode="auto">
            <a:xfrm>
              <a:off x="579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B56014DE-967D-7FBC-49E1-1D3BBA2BDD4C}"/>
                </a:ext>
              </a:extLst>
            </p:cNvPr>
            <p:cNvSpPr/>
            <p:nvPr/>
          </p:nvSpPr>
          <p:spPr bwMode="auto">
            <a:xfrm>
              <a:off x="586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2470B802-D963-447F-140D-35E545EDB6A0}"/>
                </a:ext>
              </a:extLst>
            </p:cNvPr>
            <p:cNvSpPr/>
            <p:nvPr/>
          </p:nvSpPr>
          <p:spPr bwMode="auto">
            <a:xfrm>
              <a:off x="594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B0F5A6B7-F190-B95F-B33E-1E3DAC36A5DF}"/>
                </a:ext>
              </a:extLst>
            </p:cNvPr>
            <p:cNvSpPr/>
            <p:nvPr/>
          </p:nvSpPr>
          <p:spPr bwMode="auto">
            <a:xfrm>
              <a:off x="601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C9D0884F-BF02-AF92-4846-65B1059CB33E}"/>
                </a:ext>
              </a:extLst>
            </p:cNvPr>
            <p:cNvSpPr/>
            <p:nvPr/>
          </p:nvSpPr>
          <p:spPr bwMode="auto">
            <a:xfrm>
              <a:off x="609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9A60C881-4821-0A45-F4CE-996D81FFE9A7}"/>
                </a:ext>
              </a:extLst>
            </p:cNvPr>
            <p:cNvSpPr/>
            <p:nvPr/>
          </p:nvSpPr>
          <p:spPr bwMode="auto">
            <a:xfrm>
              <a:off x="617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73D78831-6306-4C50-27EC-9E93B288754D}"/>
                </a:ext>
              </a:extLst>
            </p:cNvPr>
            <p:cNvSpPr/>
            <p:nvPr/>
          </p:nvSpPr>
          <p:spPr bwMode="auto">
            <a:xfrm>
              <a:off x="624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897E5EEF-9D54-4882-6245-57CE09864A78}"/>
                </a:ext>
              </a:extLst>
            </p:cNvPr>
            <p:cNvSpPr/>
            <p:nvPr/>
          </p:nvSpPr>
          <p:spPr bwMode="auto">
            <a:xfrm>
              <a:off x="632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C8FBFCC1-9632-3F81-0382-D054157564A0}"/>
                </a:ext>
              </a:extLst>
            </p:cNvPr>
            <p:cNvSpPr/>
            <p:nvPr/>
          </p:nvSpPr>
          <p:spPr bwMode="auto">
            <a:xfrm>
              <a:off x="5181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66E6069B-8646-5AFB-A743-ECD3554A288B}"/>
                </a:ext>
              </a:extLst>
            </p:cNvPr>
            <p:cNvSpPr/>
            <p:nvPr/>
          </p:nvSpPr>
          <p:spPr bwMode="auto">
            <a:xfrm>
              <a:off x="5257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>
              <a:extLst>
                <a:ext uri="{FF2B5EF4-FFF2-40B4-BE49-F238E27FC236}">
                  <a16:creationId xmlns:a16="http://schemas.microsoft.com/office/drawing/2014/main" id="{7265B3C5-A06E-98A3-F1DA-40A01578487D}"/>
                </a:ext>
              </a:extLst>
            </p:cNvPr>
            <p:cNvSpPr/>
            <p:nvPr/>
          </p:nvSpPr>
          <p:spPr bwMode="auto">
            <a:xfrm>
              <a:off x="5334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A5FC4B71-EF80-16AA-AE80-760F4C2AA367}"/>
                </a:ext>
              </a:extLst>
            </p:cNvPr>
            <p:cNvSpPr/>
            <p:nvPr/>
          </p:nvSpPr>
          <p:spPr bwMode="auto">
            <a:xfrm>
              <a:off x="5410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2B5FCBCD-B78D-B6E2-ED9A-331B61DC2323}"/>
                </a:ext>
              </a:extLst>
            </p:cNvPr>
            <p:cNvSpPr/>
            <p:nvPr/>
          </p:nvSpPr>
          <p:spPr bwMode="auto">
            <a:xfrm>
              <a:off x="5486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>
              <a:extLst>
                <a:ext uri="{FF2B5EF4-FFF2-40B4-BE49-F238E27FC236}">
                  <a16:creationId xmlns:a16="http://schemas.microsoft.com/office/drawing/2014/main" id="{352F8A06-471D-EB7A-84D1-1B6AA0AF8DA8}"/>
                </a:ext>
              </a:extLst>
            </p:cNvPr>
            <p:cNvSpPr/>
            <p:nvPr/>
          </p:nvSpPr>
          <p:spPr bwMode="auto">
            <a:xfrm>
              <a:off x="556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>
              <a:extLst>
                <a:ext uri="{FF2B5EF4-FFF2-40B4-BE49-F238E27FC236}">
                  <a16:creationId xmlns:a16="http://schemas.microsoft.com/office/drawing/2014/main" id="{944A1F69-8693-D75B-6217-0143FC538BAE}"/>
                </a:ext>
              </a:extLst>
            </p:cNvPr>
            <p:cNvSpPr/>
            <p:nvPr/>
          </p:nvSpPr>
          <p:spPr bwMode="auto">
            <a:xfrm>
              <a:off x="563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C149EBAD-6F06-3C9F-44E9-E1287FEFFACB}"/>
                </a:ext>
              </a:extLst>
            </p:cNvPr>
            <p:cNvSpPr/>
            <p:nvPr/>
          </p:nvSpPr>
          <p:spPr bwMode="auto">
            <a:xfrm>
              <a:off x="571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43C82DB5-C8FE-8AFD-EC9C-C93CAE9E2B48}"/>
                </a:ext>
              </a:extLst>
            </p:cNvPr>
            <p:cNvSpPr/>
            <p:nvPr/>
          </p:nvSpPr>
          <p:spPr bwMode="auto">
            <a:xfrm>
              <a:off x="579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>
              <a:extLst>
                <a:ext uri="{FF2B5EF4-FFF2-40B4-BE49-F238E27FC236}">
                  <a16:creationId xmlns:a16="http://schemas.microsoft.com/office/drawing/2014/main" id="{8D9DBFB2-BAB2-8BA6-2984-29275201462D}"/>
                </a:ext>
              </a:extLst>
            </p:cNvPr>
            <p:cNvSpPr/>
            <p:nvPr/>
          </p:nvSpPr>
          <p:spPr bwMode="auto">
            <a:xfrm>
              <a:off x="586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>
              <a:extLst>
                <a:ext uri="{FF2B5EF4-FFF2-40B4-BE49-F238E27FC236}">
                  <a16:creationId xmlns:a16="http://schemas.microsoft.com/office/drawing/2014/main" id="{7E79CB30-9F19-5CCB-62D5-0EF23643E190}"/>
                </a:ext>
              </a:extLst>
            </p:cNvPr>
            <p:cNvSpPr/>
            <p:nvPr/>
          </p:nvSpPr>
          <p:spPr bwMode="auto">
            <a:xfrm>
              <a:off x="594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5EF8CEFD-ED66-0359-266C-6AB08438606D}"/>
                </a:ext>
              </a:extLst>
            </p:cNvPr>
            <p:cNvSpPr/>
            <p:nvPr/>
          </p:nvSpPr>
          <p:spPr bwMode="auto">
            <a:xfrm>
              <a:off x="601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>
              <a:extLst>
                <a:ext uri="{FF2B5EF4-FFF2-40B4-BE49-F238E27FC236}">
                  <a16:creationId xmlns:a16="http://schemas.microsoft.com/office/drawing/2014/main" id="{FBF2D7EA-7FCB-3D0E-8742-A4CA40C61F1E}"/>
                </a:ext>
              </a:extLst>
            </p:cNvPr>
            <p:cNvSpPr/>
            <p:nvPr/>
          </p:nvSpPr>
          <p:spPr bwMode="auto">
            <a:xfrm>
              <a:off x="609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B07D2BE9-C80E-4B05-CA8C-8F20BBAABAD3}"/>
                </a:ext>
              </a:extLst>
            </p:cNvPr>
            <p:cNvSpPr/>
            <p:nvPr/>
          </p:nvSpPr>
          <p:spPr bwMode="auto">
            <a:xfrm>
              <a:off x="617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59721F73-983E-E3C2-3513-3930AAE94A8F}"/>
                </a:ext>
              </a:extLst>
            </p:cNvPr>
            <p:cNvSpPr/>
            <p:nvPr/>
          </p:nvSpPr>
          <p:spPr bwMode="auto">
            <a:xfrm>
              <a:off x="624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8FE79CF7-343B-7ED1-E247-E080DA66886C}"/>
                </a:ext>
              </a:extLst>
            </p:cNvPr>
            <p:cNvSpPr/>
            <p:nvPr/>
          </p:nvSpPr>
          <p:spPr bwMode="auto">
            <a:xfrm>
              <a:off x="632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41" name="TextBox 440">
            <a:extLst>
              <a:ext uri="{FF2B5EF4-FFF2-40B4-BE49-F238E27FC236}">
                <a16:creationId xmlns:a16="http://schemas.microsoft.com/office/drawing/2014/main" id="{3C7C9007-C059-0610-1791-0D22D41C0D3D}"/>
              </a:ext>
            </a:extLst>
          </p:cNvPr>
          <p:cNvSpPr txBox="1"/>
          <p:nvPr/>
        </p:nvSpPr>
        <p:spPr>
          <a:xfrm>
            <a:off x="3750121" y="2890196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Raw data</a:t>
            </a: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562C7820-C895-78DD-FC93-E04AF3CEA155}"/>
              </a:ext>
            </a:extLst>
          </p:cNvPr>
          <p:cNvSpPr txBox="1"/>
          <p:nvPr/>
        </p:nvSpPr>
        <p:spPr>
          <a:xfrm>
            <a:off x="6096000" y="2890196"/>
            <a:ext cx="313098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Features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pixels 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“patches”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texture features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shape features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“bag of words”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frequency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bigram counts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… </a:t>
            </a:r>
          </a:p>
        </p:txBody>
      </p:sp>
      <p:sp>
        <p:nvSpPr>
          <p:cNvPr id="443" name="Text Box 24">
            <a:extLst>
              <a:ext uri="{FF2B5EF4-FFF2-40B4-BE49-F238E27FC236}">
                <a16:creationId xmlns:a16="http://schemas.microsoft.com/office/drawing/2014/main" id="{AD845002-4B64-DBCD-D07A-7CB8F8076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3073" y="5336374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“banana, banana, banana”</a:t>
            </a:r>
          </a:p>
        </p:txBody>
      </p:sp>
    </p:spTree>
    <p:extLst>
      <p:ext uri="{BB962C8B-B14F-4D97-AF65-F5344CB8AC3E}">
        <p14:creationId xmlns:p14="http://schemas.microsoft.com/office/powerpoint/2010/main" val="183244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" grpId="0"/>
      <p:bldP spid="44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4E361-18A5-EAD0-302E-A243F360E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12795-EBA2-F711-6B95-3A906BA64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D8AB6-523D-438D-0189-A80736438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376146"/>
            <a:ext cx="4268370" cy="252045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Encode data</a:t>
            </a:r>
          </a:p>
          <a:p>
            <a:pPr lvl="1"/>
            <a:r>
              <a:rPr lang="en-US" dirty="0"/>
              <a:t>hot-one encoding</a:t>
            </a:r>
          </a:p>
          <a:p>
            <a:pPr lvl="1"/>
            <a:r>
              <a:rPr lang="en-US" dirty="0"/>
              <a:t>dummy encoding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36D668-1166-A17A-6D35-D582ACB65F61}"/>
              </a:ext>
            </a:extLst>
          </p:cNvPr>
          <p:cNvGrpSpPr/>
          <p:nvPr/>
        </p:nvGrpSpPr>
        <p:grpSpPr>
          <a:xfrm>
            <a:off x="2980957" y="1791900"/>
            <a:ext cx="1980142" cy="1830636"/>
            <a:chOff x="2305597" y="3279192"/>
            <a:chExt cx="1980142" cy="183063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0B0842-251B-EDE5-A9B1-D9EE6A6FAB94}"/>
                </a:ext>
              </a:extLst>
            </p:cNvPr>
            <p:cNvSpPr txBox="1"/>
            <p:nvPr/>
          </p:nvSpPr>
          <p:spPr>
            <a:xfrm rot="19287826">
              <a:off x="2305597" y="3279192"/>
              <a:ext cx="925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learn</a:t>
              </a:r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36EBE945-F7F8-98ED-A7AF-5A16675103D4}"/>
                </a:ext>
              </a:extLst>
            </p:cNvPr>
            <p:cNvSpPr/>
            <p:nvPr/>
          </p:nvSpPr>
          <p:spPr>
            <a:xfrm>
              <a:off x="2435132" y="4019493"/>
              <a:ext cx="606778" cy="570665"/>
            </a:xfrm>
            <a:prstGeom prst="rightArrow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Can 15">
              <a:extLst>
                <a:ext uri="{FF2B5EF4-FFF2-40B4-BE49-F238E27FC236}">
                  <a16:creationId xmlns:a16="http://schemas.microsoft.com/office/drawing/2014/main" id="{2B9611F7-C45F-071A-0945-30F3E1F94EC3}"/>
                </a:ext>
              </a:extLst>
            </p:cNvPr>
            <p:cNvSpPr/>
            <p:nvPr/>
          </p:nvSpPr>
          <p:spPr>
            <a:xfrm>
              <a:off x="3200400" y="3598188"/>
              <a:ext cx="1085339" cy="1511640"/>
            </a:xfrm>
            <a:prstGeom prst="can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ML Model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9F5DE2-C659-B969-406D-9580AA10E892}"/>
              </a:ext>
            </a:extLst>
          </p:cNvPr>
          <p:cNvGrpSpPr/>
          <p:nvPr/>
        </p:nvGrpSpPr>
        <p:grpSpPr>
          <a:xfrm>
            <a:off x="6249458" y="1795213"/>
            <a:ext cx="1980142" cy="1830636"/>
            <a:chOff x="2305597" y="3279192"/>
            <a:chExt cx="1980142" cy="183063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407D450-D288-8110-27D3-4265D1567352}"/>
                </a:ext>
              </a:extLst>
            </p:cNvPr>
            <p:cNvSpPr txBox="1"/>
            <p:nvPr/>
          </p:nvSpPr>
          <p:spPr>
            <a:xfrm rot="19287826">
              <a:off x="2305597" y="3279192"/>
              <a:ext cx="925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learn</a:t>
              </a:r>
            </a:p>
          </p:txBody>
        </p:sp>
        <p:sp>
          <p:nvSpPr>
            <p:cNvPr id="33" name="Right Arrow 32">
              <a:extLst>
                <a:ext uri="{FF2B5EF4-FFF2-40B4-BE49-F238E27FC236}">
                  <a16:creationId xmlns:a16="http://schemas.microsoft.com/office/drawing/2014/main" id="{B84F96A1-858E-A67A-E8AC-D895395E2779}"/>
                </a:ext>
              </a:extLst>
            </p:cNvPr>
            <p:cNvSpPr/>
            <p:nvPr/>
          </p:nvSpPr>
          <p:spPr>
            <a:xfrm>
              <a:off x="2435132" y="4019493"/>
              <a:ext cx="606778" cy="570665"/>
            </a:xfrm>
            <a:prstGeom prst="rightArrow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Can 33">
              <a:extLst>
                <a:ext uri="{FF2B5EF4-FFF2-40B4-BE49-F238E27FC236}">
                  <a16:creationId xmlns:a16="http://schemas.microsoft.com/office/drawing/2014/main" id="{1ABA4E39-D7A3-8E11-A752-76CFED954C0B}"/>
                </a:ext>
              </a:extLst>
            </p:cNvPr>
            <p:cNvSpPr/>
            <p:nvPr/>
          </p:nvSpPr>
          <p:spPr>
            <a:xfrm>
              <a:off x="3200400" y="3598188"/>
              <a:ext cx="1085339" cy="1511640"/>
            </a:xfrm>
            <a:prstGeom prst="can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ML Model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C257C06-A6F9-5021-1D30-C2D0463441C5}"/>
              </a:ext>
            </a:extLst>
          </p:cNvPr>
          <p:cNvSpPr txBox="1"/>
          <p:nvPr/>
        </p:nvSpPr>
        <p:spPr>
          <a:xfrm>
            <a:off x="4725570" y="4343400"/>
            <a:ext cx="45720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2400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/>
              <a:t>Normalize feature values</a:t>
            </a:r>
          </a:p>
          <a:p>
            <a:pPr marL="83439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center data</a:t>
            </a:r>
          </a:p>
          <a:p>
            <a:pPr marL="834390" lvl="1" indent="-514350">
              <a:buFont typeface="Arial" panose="020B0604020202020204" pitchFamily="34" charset="0"/>
              <a:buChar char="•"/>
            </a:pPr>
            <a:r>
              <a:rPr lang="en-US" sz="2000" dirty="0"/>
              <a:t>scale data</a:t>
            </a:r>
          </a:p>
        </p:txBody>
      </p:sp>
      <p:pic>
        <p:nvPicPr>
          <p:cNvPr id="47" name="Picture 4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0C0C8D1-4235-DBDC-B79C-292F48685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50" y="1740000"/>
            <a:ext cx="2792317" cy="2796880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65BB94E0-4D3E-17FD-2753-91D1299E7EDB}"/>
              </a:ext>
            </a:extLst>
          </p:cNvPr>
          <p:cNvGrpSpPr/>
          <p:nvPr/>
        </p:nvGrpSpPr>
        <p:grpSpPr>
          <a:xfrm>
            <a:off x="2738502" y="1451233"/>
            <a:ext cx="3575013" cy="3080577"/>
            <a:chOff x="2738502" y="1451233"/>
            <a:chExt cx="3575013" cy="308057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EDAB783-3357-2587-1D8A-475D6D674099}"/>
                </a:ext>
              </a:extLst>
            </p:cNvPr>
            <p:cNvGrpSpPr/>
            <p:nvPr/>
          </p:nvGrpSpPr>
          <p:grpSpPr>
            <a:xfrm>
              <a:off x="2738502" y="1451233"/>
              <a:ext cx="2916483" cy="2358767"/>
              <a:chOff x="2157486" y="3965833"/>
              <a:chExt cx="2916483" cy="2358767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B6D3D0B-4703-1512-6423-B02AB9EE83B4}"/>
                  </a:ext>
                </a:extLst>
              </p:cNvPr>
              <p:cNvSpPr/>
              <p:nvPr/>
            </p:nvSpPr>
            <p:spPr>
              <a:xfrm>
                <a:off x="2328090" y="3978992"/>
                <a:ext cx="2745879" cy="2345608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EFFF447-32D3-1EB5-40F4-5D3BD2FFCA2C}"/>
                  </a:ext>
                </a:extLst>
              </p:cNvPr>
              <p:cNvGrpSpPr/>
              <p:nvPr/>
            </p:nvGrpSpPr>
            <p:grpSpPr>
              <a:xfrm>
                <a:off x="2157486" y="3965833"/>
                <a:ext cx="2085827" cy="1653526"/>
                <a:chOff x="2157486" y="2935092"/>
                <a:chExt cx="2085827" cy="1653526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FBF6F4EA-6C87-6BF3-6972-B4FA0BA837E4}"/>
                    </a:ext>
                  </a:extLst>
                </p:cNvPr>
                <p:cNvSpPr txBox="1"/>
                <p:nvPr/>
              </p:nvSpPr>
              <p:spPr>
                <a:xfrm rot="19287826">
                  <a:off x="2157486" y="2935092"/>
                  <a:ext cx="208582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/>
                    <a:t>pre-process</a:t>
                  </a:r>
                </a:p>
              </p:txBody>
            </p:sp>
            <p:sp>
              <p:nvSpPr>
                <p:cNvPr id="38" name="Right Arrow 37">
                  <a:extLst>
                    <a:ext uri="{FF2B5EF4-FFF2-40B4-BE49-F238E27FC236}">
                      <a16:creationId xmlns:a16="http://schemas.microsoft.com/office/drawing/2014/main" id="{70F7431A-8F46-34AA-E6CB-E29F39DACC85}"/>
                    </a:ext>
                  </a:extLst>
                </p:cNvPr>
                <p:cNvSpPr/>
                <p:nvPr/>
              </p:nvSpPr>
              <p:spPr>
                <a:xfrm>
                  <a:off x="2429280" y="4017953"/>
                  <a:ext cx="606778" cy="570665"/>
                </a:xfrm>
                <a:prstGeom prst="rightArrow">
                  <a:avLst/>
                </a:prstGeom>
                <a:ln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49" name="Picture 48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1BFA756B-239C-54F4-9B6B-97BC193B3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198" y="1734930"/>
              <a:ext cx="2792317" cy="2796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056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E7C28-424A-F7D2-5C38-422F94F66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Pre-processing w/ Pandas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86541-77C8-FE46-D6B4-72AAF4B90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524000"/>
            <a:ext cx="8782050" cy="510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import pandas</a:t>
            </a:r>
          </a:p>
          <a:p>
            <a:pPr marL="0" indent="0">
              <a:buNone/>
            </a:pP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# read csv file into pandas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dataframe</a:t>
            </a: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data =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pandas.read_csv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fruit.csv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# ways to delete columns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data =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data.drop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(columns=["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timestamp","rating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"])</a:t>
            </a: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type =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data.pop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("type")</a:t>
            </a:r>
          </a:p>
          <a:p>
            <a:pPr marL="0" indent="0">
              <a:buNone/>
            </a:pP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# one-hot encode</a:t>
            </a:r>
          </a:p>
          <a:p>
            <a:pPr marL="0" indent="0">
              <a:buNone/>
            </a:pP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cat_cols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= ["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color","shape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"]</a:t>
            </a:r>
          </a:p>
          <a:p>
            <a:pPr marL="0" indent="0">
              <a:buNone/>
            </a:pP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encoded_data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pandas.get_dummies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data,columns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cat_cols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# add column</a:t>
            </a:r>
          </a:p>
          <a:p>
            <a:pPr marL="0" indent="0">
              <a:buNone/>
            </a:pP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encoded_data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["type"] = type</a:t>
            </a:r>
          </a:p>
          <a:p>
            <a:pPr marL="0" indent="0">
              <a:buNone/>
            </a:pP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# write pandas 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dataframe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 to csv file</a:t>
            </a:r>
          </a:p>
          <a:p>
            <a:pPr marL="0" indent="0">
              <a:buNone/>
            </a:pP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encoded_data.to_csv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("fruit-</a:t>
            </a:r>
            <a:r>
              <a:rPr lang="en-US" sz="19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encoded.csv</a:t>
            </a:r>
            <a:r>
              <a:rPr lang="en-US" sz="1900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endParaRPr lang="en-US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24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E520-EAA1-FC65-FB30-CB36322B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Pre-processing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BEEC4-B2D8-CD25-1CB5-6E2C7196B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Pre-process the file </a:t>
            </a:r>
            <a:r>
              <a:rPr lang="en-US" dirty="0" err="1"/>
              <a:t>example.csv</a:t>
            </a:r>
            <a:r>
              <a:rPr lang="en-US" dirty="0"/>
              <a:t> to make the following changes:</a:t>
            </a:r>
          </a:p>
          <a:p>
            <a:pPr lvl="1"/>
            <a:r>
              <a:rPr lang="en-US" dirty="0"/>
              <a:t>drop the </a:t>
            </a:r>
            <a:r>
              <a:rPr lang="en-US" dirty="0" err="1"/>
              <a:t>Student_ID</a:t>
            </a:r>
            <a:r>
              <a:rPr lang="en-US" dirty="0"/>
              <a:t> column and the columns about ethical concerns, overall satisfaction, and future AI intentions</a:t>
            </a:r>
          </a:p>
          <a:p>
            <a:pPr lvl="1"/>
            <a:r>
              <a:rPr lang="en-US" dirty="0"/>
              <a:t>one hot or dummy encode the remaining categorical columns (except the one about stress level)</a:t>
            </a:r>
          </a:p>
        </p:txBody>
      </p:sp>
    </p:spTree>
    <p:extLst>
      <p:ext uri="{BB962C8B-B14F-4D97-AF65-F5344CB8AC3E}">
        <p14:creationId xmlns:p14="http://schemas.microsoft.com/office/powerpoint/2010/main" val="2756269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42B02-A2DD-23C1-D687-EA0815FFC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E923B-0FF6-BAFE-12EA-C7B9A8B0D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74BE2-E425-91DB-9083-0D0AB7E9F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Idea: </a:t>
            </a:r>
            <a:r>
              <a:rPr lang="en-US" dirty="0"/>
              <a:t>for each possible label, calculate probability that testing data would have that label, pick label with highest probability conditioned on that data</a:t>
            </a:r>
          </a:p>
          <a:p>
            <a:r>
              <a:rPr lang="en-US" dirty="0"/>
              <a:t>training = figuring out those probabilities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13D29C-BECF-0F35-C0C3-28C929B9DA35}"/>
              </a:ext>
            </a:extLst>
          </p:cNvPr>
          <p:cNvCxnSpPr/>
          <p:nvPr/>
        </p:nvCxnSpPr>
        <p:spPr>
          <a:xfrm>
            <a:off x="4038600" y="3353544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334FEE4-1978-58FC-4BB7-56610679A704}"/>
              </a:ext>
            </a:extLst>
          </p:cNvPr>
          <p:cNvSpPr txBox="1"/>
          <p:nvPr/>
        </p:nvSpPr>
        <p:spPr>
          <a:xfrm>
            <a:off x="4498598" y="3353544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3C1316-2F75-E880-76B1-61BB8F880FEC}"/>
              </a:ext>
            </a:extLst>
          </p:cNvPr>
          <p:cNvSpPr/>
          <p:nvPr/>
        </p:nvSpPr>
        <p:spPr>
          <a:xfrm>
            <a:off x="4152608" y="3974432"/>
            <a:ext cx="1547148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8C1905-FFE1-C187-2131-A367FE0A3D3B}"/>
              </a:ext>
            </a:extLst>
          </p:cNvPr>
          <p:cNvSpPr txBox="1"/>
          <p:nvPr/>
        </p:nvSpPr>
        <p:spPr>
          <a:xfrm>
            <a:off x="4104816" y="5706702"/>
            <a:ext cx="1610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Testing Data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FBD5E3F-90F2-D49F-C7F1-37593F05D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375" y="4440687"/>
            <a:ext cx="847700" cy="94254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722EF9C-AC95-A92D-3AB9-63F8136BCB7A}"/>
              </a:ext>
            </a:extLst>
          </p:cNvPr>
          <p:cNvSpPr txBox="1"/>
          <p:nvPr/>
        </p:nvSpPr>
        <p:spPr>
          <a:xfrm rot="19287826">
            <a:off x="7840648" y="3785912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A9F6EBD3-559E-E73C-CF47-CE8A370F6867}"/>
              </a:ext>
            </a:extLst>
          </p:cNvPr>
          <p:cNvSpPr/>
          <p:nvPr/>
        </p:nvSpPr>
        <p:spPr>
          <a:xfrm>
            <a:off x="5791200" y="4678613"/>
            <a:ext cx="328686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7AB04AAB-FC0E-939A-B69F-A3AF75BAEDEA}"/>
              </a:ext>
            </a:extLst>
          </p:cNvPr>
          <p:cNvSpPr/>
          <p:nvPr/>
        </p:nvSpPr>
        <p:spPr>
          <a:xfrm>
            <a:off x="7990528" y="4663704"/>
            <a:ext cx="236250" cy="570665"/>
          </a:xfrm>
          <a:prstGeom prst="rightArrow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D99C38-867E-D46B-EC1C-649D2B8C8B20}"/>
              </a:ext>
            </a:extLst>
          </p:cNvPr>
          <p:cNvSpPr txBox="1"/>
          <p:nvPr/>
        </p:nvSpPr>
        <p:spPr>
          <a:xfrm>
            <a:off x="8179794" y="4625870"/>
            <a:ext cx="954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Pick</a:t>
            </a:r>
          </a:p>
          <a:p>
            <a:pPr algn="ctr"/>
            <a:r>
              <a:rPr lang="en-US" dirty="0"/>
              <a:t>argmax</a:t>
            </a:r>
          </a:p>
        </p:txBody>
      </p:sp>
      <p:sp>
        <p:nvSpPr>
          <p:cNvPr id="33" name="Can 32">
            <a:extLst>
              <a:ext uri="{FF2B5EF4-FFF2-40B4-BE49-F238E27FC236}">
                <a16:creationId xmlns:a16="http://schemas.microsoft.com/office/drawing/2014/main" id="{134D199A-80DA-6692-A4CD-751AD1E68614}"/>
              </a:ext>
            </a:extLst>
          </p:cNvPr>
          <p:cNvSpPr/>
          <p:nvPr/>
        </p:nvSpPr>
        <p:spPr>
          <a:xfrm>
            <a:off x="6158412" y="4185013"/>
            <a:ext cx="1766014" cy="1511640"/>
          </a:xfrm>
          <a:prstGeom prst="can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ML Model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7FE94E4-DFF0-4DE7-0D59-04F98418BCB2}"/>
              </a:ext>
            </a:extLst>
          </p:cNvPr>
          <p:cNvGrpSpPr/>
          <p:nvPr/>
        </p:nvGrpSpPr>
        <p:grpSpPr>
          <a:xfrm>
            <a:off x="6158412" y="4181541"/>
            <a:ext cx="1766014" cy="1511640"/>
            <a:chOff x="6382261" y="5721180"/>
            <a:chExt cx="1766014" cy="15116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an 9">
                  <a:extLst>
                    <a:ext uri="{FF2B5EF4-FFF2-40B4-BE49-F238E27FC236}">
                      <a16:creationId xmlns:a16="http://schemas.microsoft.com/office/drawing/2014/main" id="{93A5AA51-D653-11BA-AC36-F4C2433F590E}"/>
                    </a:ext>
                  </a:extLst>
                </p:cNvPr>
                <p:cNvSpPr/>
                <p:nvPr/>
              </p:nvSpPr>
              <p:spPr>
                <a:xfrm>
                  <a:off x="6382261" y="5721180"/>
                  <a:ext cx="1766014" cy="1511640"/>
                </a:xfrm>
                <a:prstGeom prst="can">
                  <a:avLst/>
                </a:prstGeom>
                <a:ln w="19050">
                  <a:solidFill>
                    <a:srgbClr val="002060"/>
                  </a:solidFill>
                </a:ln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Pr</m:t>
                        </m:r>
                        <m:d>
                          <m:dPr>
                            <m:endChr m:val="|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𝑎𝑝𝑝𝑙𝑒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        )</m:t>
                        </m:r>
                      </m:oMath>
                    </m:oMathPara>
                  </a14:m>
                  <a:endParaRPr lang="en-US" b="0" i="1" dirty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1" dirty="0" smtClean="0">
                            <a:latin typeface="Cambria Math" panose="02040503050406030204" pitchFamily="18" charset="0"/>
                          </a:rPr>
                          <m:t>Pr</m:t>
                        </m:r>
                        <m:d>
                          <m:dPr>
                            <m:endChr m:val="|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𝑏𝑎𝑛𝑎𝑛𝑎</m:t>
                            </m:r>
                          </m:e>
                        </m: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    )</m:t>
                        </m:r>
                      </m:oMath>
                    </m:oMathPara>
                  </a14:m>
                  <a:endParaRPr lang="en-US" b="0" i="1" dirty="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" name="Can 9">
                  <a:extLst>
                    <a:ext uri="{FF2B5EF4-FFF2-40B4-BE49-F238E27FC236}">
                      <a16:creationId xmlns:a16="http://schemas.microsoft.com/office/drawing/2014/main" id="{93A5AA51-D653-11BA-AC36-F4C2433F59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2261" y="5721180"/>
                  <a:ext cx="1766014" cy="1511640"/>
                </a:xfrm>
                <a:prstGeom prst="can">
                  <a:avLst/>
                </a:prstGeom>
                <a:blipFill>
                  <a:blip r:embed="rId3"/>
                  <a:stretch>
                    <a:fillRect r="-2128"/>
                  </a:stretch>
                </a:blipFill>
                <a:ln w="19050">
                  <a:solidFill>
                    <a:srgbClr val="00206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D12BB59-2957-2C53-21B1-B2A264A10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434" b="94340" l="9091" r="90210">
                          <a14:foregroundMark x1="29371" y1="90566" x2="66434" y2="89937"/>
                          <a14:foregroundMark x1="86713" y1="38994" x2="86014" y2="60377"/>
                          <a14:foregroundMark x1="87413" y1="44025" x2="90210" y2="55346"/>
                          <a14:foregroundMark x1="33566" y1="94340" x2="63636" y2="9119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480300" y="6180891"/>
              <a:ext cx="359847" cy="4001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1CEDC74-2AED-4E97-FC4A-D6E0E0775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434" b="94340" l="9091" r="90210">
                          <a14:foregroundMark x1="29371" y1="90566" x2="66434" y2="89937"/>
                          <a14:foregroundMark x1="86713" y1="38994" x2="86014" y2="60377"/>
                          <a14:foregroundMark x1="87413" y1="44025" x2="90210" y2="55346"/>
                          <a14:foregroundMark x1="33566" y1="94340" x2="63636" y2="9119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620000" y="6477000"/>
              <a:ext cx="359847" cy="40011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FF8FA31-3ADC-EDF8-D40A-318F5D5AEAB4}"/>
              </a:ext>
            </a:extLst>
          </p:cNvPr>
          <p:cNvGrpSpPr/>
          <p:nvPr/>
        </p:nvGrpSpPr>
        <p:grpSpPr>
          <a:xfrm>
            <a:off x="-14826" y="3120479"/>
            <a:ext cx="4017073" cy="3737521"/>
            <a:chOff x="-14826" y="3043535"/>
            <a:chExt cx="4017073" cy="373752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FF3DD20-AB65-7803-9894-314E7454B1F7}"/>
                </a:ext>
              </a:extLst>
            </p:cNvPr>
            <p:cNvSpPr/>
            <p:nvPr/>
          </p:nvSpPr>
          <p:spPr>
            <a:xfrm>
              <a:off x="37070" y="3505200"/>
              <a:ext cx="1766014" cy="3275855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D49EEB8-4E3E-92D8-60DD-909E822BF864}"/>
                </a:ext>
              </a:extLst>
            </p:cNvPr>
            <p:cNvSpPr txBox="1"/>
            <p:nvPr/>
          </p:nvSpPr>
          <p:spPr>
            <a:xfrm>
              <a:off x="-14826" y="6380946"/>
              <a:ext cx="180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Training Data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2FB612C-AD07-4750-F115-C6E61AB366C4}"/>
                </a:ext>
              </a:extLst>
            </p:cNvPr>
            <p:cNvSpPr txBox="1"/>
            <p:nvPr/>
          </p:nvSpPr>
          <p:spPr>
            <a:xfrm rot="19287826">
              <a:off x="1738652" y="3736392"/>
              <a:ext cx="92507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learn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8DC127-E771-1DAB-EFBE-2A8294A8AC51}"/>
                </a:ext>
              </a:extLst>
            </p:cNvPr>
            <p:cNvSpPr txBox="1"/>
            <p:nvPr/>
          </p:nvSpPr>
          <p:spPr>
            <a:xfrm>
              <a:off x="473676" y="3043535"/>
              <a:ext cx="7102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past</a:t>
              </a:r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B5DADC41-C616-AC3E-667E-149FC32C4515}"/>
                </a:ext>
              </a:extLst>
            </p:cNvPr>
            <p:cNvSpPr/>
            <p:nvPr/>
          </p:nvSpPr>
          <p:spPr>
            <a:xfrm>
              <a:off x="1880330" y="4586760"/>
              <a:ext cx="329470" cy="570665"/>
            </a:xfrm>
            <a:prstGeom prst="rightArrow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18075F-642A-3001-6049-FA7463A3F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267" y="3540795"/>
              <a:ext cx="740933" cy="72640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627B1BD-0358-6ABC-5886-350FD7099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802" y="4267200"/>
              <a:ext cx="730398" cy="73593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7BC1B3F-EBF1-DD35-17A5-803821B90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844" y="5124762"/>
              <a:ext cx="753356" cy="44315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35E564E-9941-C2AA-3CAE-9C8BDA4D6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7841" y="5867400"/>
              <a:ext cx="742771" cy="42397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F1B4D28-893A-2011-6CEF-684CBB6D90CC}"/>
                </a:ext>
              </a:extLst>
            </p:cNvPr>
            <p:cNvSpPr txBox="1"/>
            <p:nvPr/>
          </p:nvSpPr>
          <p:spPr>
            <a:xfrm>
              <a:off x="981584" y="3789672"/>
              <a:ext cx="740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label</a:t>
              </a:r>
              <a:r>
                <a:rPr lang="en-US" baseline="-25000" dirty="0"/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1096FE-054C-5C77-4F06-CFB95A871817}"/>
                </a:ext>
              </a:extLst>
            </p:cNvPr>
            <p:cNvSpPr txBox="1"/>
            <p:nvPr/>
          </p:nvSpPr>
          <p:spPr>
            <a:xfrm>
              <a:off x="969646" y="4497843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label</a:t>
              </a:r>
              <a:r>
                <a:rPr lang="en-US" baseline="-25000" dirty="0"/>
                <a:t>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C921FA-4706-28B9-5CFA-2625A23C1EF8}"/>
                </a:ext>
              </a:extLst>
            </p:cNvPr>
            <p:cNvSpPr txBox="1"/>
            <p:nvPr/>
          </p:nvSpPr>
          <p:spPr>
            <a:xfrm>
              <a:off x="969646" y="5204897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label</a:t>
              </a:r>
              <a:r>
                <a:rPr lang="en-US" baseline="-25000" dirty="0"/>
                <a:t>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81B78D-57C9-7FA3-E6CE-8E5A988A0577}"/>
                </a:ext>
              </a:extLst>
            </p:cNvPr>
            <p:cNvSpPr txBox="1"/>
            <p:nvPr/>
          </p:nvSpPr>
          <p:spPr>
            <a:xfrm>
              <a:off x="985651" y="5909651"/>
              <a:ext cx="740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label</a:t>
              </a:r>
              <a:r>
                <a:rPr lang="en-US" baseline="-25000" dirty="0"/>
                <a:t>5</a:t>
              </a:r>
            </a:p>
          </p:txBody>
        </p:sp>
        <p:sp>
          <p:nvSpPr>
            <p:cNvPr id="30" name="Can 29">
              <a:extLst>
                <a:ext uri="{FF2B5EF4-FFF2-40B4-BE49-F238E27FC236}">
                  <a16:creationId xmlns:a16="http://schemas.microsoft.com/office/drawing/2014/main" id="{0C2A59F4-79C3-870E-7496-B8DF90743E35}"/>
                </a:ext>
              </a:extLst>
            </p:cNvPr>
            <p:cNvSpPr/>
            <p:nvPr/>
          </p:nvSpPr>
          <p:spPr>
            <a:xfrm>
              <a:off x="2230119" y="4079197"/>
              <a:ext cx="1766014" cy="1511640"/>
            </a:xfrm>
            <a:prstGeom prst="can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ML Model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644672B-8931-79F4-D020-3F573F28B0AB}"/>
                </a:ext>
              </a:extLst>
            </p:cNvPr>
            <p:cNvGrpSpPr/>
            <p:nvPr/>
          </p:nvGrpSpPr>
          <p:grpSpPr>
            <a:xfrm>
              <a:off x="2236233" y="4079197"/>
              <a:ext cx="1766014" cy="1511640"/>
              <a:chOff x="6382261" y="5721180"/>
              <a:chExt cx="1766014" cy="151164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Can 34">
                    <a:extLst>
                      <a:ext uri="{FF2B5EF4-FFF2-40B4-BE49-F238E27FC236}">
                        <a16:creationId xmlns:a16="http://schemas.microsoft.com/office/drawing/2014/main" id="{87E621D6-20CA-1B2A-6073-4D9E57EEC886}"/>
                      </a:ext>
                    </a:extLst>
                  </p:cNvPr>
                  <p:cNvSpPr/>
                  <p:nvPr/>
                </p:nvSpPr>
                <p:spPr>
                  <a:xfrm>
                    <a:off x="6382261" y="5721180"/>
                    <a:ext cx="1766014" cy="1511640"/>
                  </a:xfrm>
                  <a:prstGeom prst="can">
                    <a:avLst/>
                  </a:prstGeom>
                  <a:ln w="19050">
                    <a:solidFill>
                      <a:srgbClr val="002060"/>
                    </a:solidFill>
                  </a:ln>
                </p:spPr>
                <p:style>
                  <a:lnRef idx="1">
                    <a:schemeClr val="accent2"/>
                  </a:lnRef>
                  <a:fillRef idx="2">
                    <a:schemeClr val="accent2"/>
                  </a:fillRef>
                  <a:effectRef idx="1">
                    <a:schemeClr val="accent2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endChr m:val="|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𝑎𝑝𝑝𝑙𝑒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        )</m:t>
                          </m:r>
                        </m:oMath>
                      </m:oMathPara>
                    </a14:m>
                    <a:endParaRPr lang="en-US" b="0" i="1" dirty="0">
                      <a:latin typeface="Cambria Math" panose="02040503050406030204" pitchFamily="18" charset="0"/>
                    </a:endParaRPr>
                  </a:p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endChr m:val="|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𝑏𝑎𝑛𝑎𝑛𝑎</m:t>
                              </m:r>
                            </m:e>
                          </m:d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    )</m:t>
                          </m:r>
                        </m:oMath>
                      </m:oMathPara>
                    </a14:m>
                    <a:endParaRPr lang="en-US" b="0" i="1" dirty="0"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35" name="Can 34">
                    <a:extLst>
                      <a:ext uri="{FF2B5EF4-FFF2-40B4-BE49-F238E27FC236}">
                        <a16:creationId xmlns:a16="http://schemas.microsoft.com/office/drawing/2014/main" id="{87E621D6-20CA-1B2A-6073-4D9E57EEC88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2261" y="5721180"/>
                    <a:ext cx="1766014" cy="1511640"/>
                  </a:xfrm>
                  <a:prstGeom prst="can">
                    <a:avLst/>
                  </a:prstGeom>
                  <a:blipFill>
                    <a:blip r:embed="rId11"/>
                    <a:stretch>
                      <a:fillRect r="-1408"/>
                    </a:stretch>
                  </a:blipFill>
                  <a:ln w="19050">
                    <a:solidFill>
                      <a:srgbClr val="00206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0FDF43CD-A4B7-B2C8-0E26-E689C0A731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9434" b="94340" l="9091" r="90210">
                            <a14:foregroundMark x1="29371" y1="90566" x2="66434" y2="89937"/>
                            <a14:foregroundMark x1="86713" y1="38994" x2="86014" y2="60377"/>
                            <a14:foregroundMark x1="87413" y1="44025" x2="90210" y2="55346"/>
                            <a14:foregroundMark x1="33566" y1="94340" x2="63636" y2="9119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480300" y="6180891"/>
                <a:ext cx="359847" cy="400110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8899CD36-1C7F-4A9D-DC91-4690FF951A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9434" b="94340" l="9091" r="90210">
                            <a14:foregroundMark x1="29371" y1="90566" x2="66434" y2="89937"/>
                            <a14:foregroundMark x1="86713" y1="38994" x2="86014" y2="60377"/>
                            <a14:foregroundMark x1="87413" y1="44025" x2="90210" y2="55346"/>
                            <a14:foregroundMark x1="33566" y1="94340" x2="63636" y2="9119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620000" y="6477000"/>
                <a:ext cx="359847" cy="4001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0537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1BBEB0-D167-DF97-D202-FFD96747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Probability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45F23A-4950-AF29-DE37-09634A189E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Flip a coin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4C3B9D-037A-95E5-824E-18F015A7EA2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7200" y="3150901"/>
            <a:ext cx="3932238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Coin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EAE902-807B-45FB-3476-270CA89AABD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754563" y="3150900"/>
            <a:ext cx="3932237" cy="639763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Weather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AE9B962-411C-C0D5-714A-08A92138FBA0}"/>
              </a:ext>
            </a:extLst>
          </p:cNvPr>
          <p:cNvCxnSpPr/>
          <p:nvPr/>
        </p:nvCxnSpPr>
        <p:spPr>
          <a:xfrm flipH="1">
            <a:off x="1600200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6CF6F2B-E245-7B5B-672D-19A63AF9C500}"/>
              </a:ext>
            </a:extLst>
          </p:cNvPr>
          <p:cNvCxnSpPr>
            <a:cxnSpLocks/>
          </p:cNvCxnSpPr>
          <p:nvPr/>
        </p:nvCxnSpPr>
        <p:spPr>
          <a:xfrm>
            <a:off x="2514600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828A71-EAB0-550A-3128-8D9BDE5AFE7C}"/>
              </a:ext>
            </a:extLst>
          </p:cNvPr>
          <p:cNvCxnSpPr/>
          <p:nvPr/>
        </p:nvCxnSpPr>
        <p:spPr>
          <a:xfrm flipH="1">
            <a:off x="5875317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819C98C-B169-6A37-3B5C-E3212CF1195E}"/>
              </a:ext>
            </a:extLst>
          </p:cNvPr>
          <p:cNvCxnSpPr>
            <a:cxnSpLocks/>
          </p:cNvCxnSpPr>
          <p:nvPr/>
        </p:nvCxnSpPr>
        <p:spPr>
          <a:xfrm>
            <a:off x="6789717" y="3669404"/>
            <a:ext cx="762000" cy="685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9B78F0DB-4BE3-3C46-5755-A5403671B010}"/>
              </a:ext>
            </a:extLst>
          </p:cNvPr>
          <p:cNvSpPr txBox="1">
            <a:spLocks/>
          </p:cNvSpPr>
          <p:nvPr/>
        </p:nvSpPr>
        <p:spPr>
          <a:xfrm>
            <a:off x="868680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Heads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A7C8F4B9-6C7C-B433-5BC8-1B5C8EFA7A5F}"/>
              </a:ext>
            </a:extLst>
          </p:cNvPr>
          <p:cNvSpPr txBox="1">
            <a:spLocks/>
          </p:cNvSpPr>
          <p:nvPr/>
        </p:nvSpPr>
        <p:spPr>
          <a:xfrm>
            <a:off x="5166360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Raining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FC046FBB-C61A-AEF2-941F-A8E258A01680}"/>
              </a:ext>
            </a:extLst>
          </p:cNvPr>
          <p:cNvSpPr txBox="1">
            <a:spLocks/>
          </p:cNvSpPr>
          <p:nvPr/>
        </p:nvSpPr>
        <p:spPr>
          <a:xfrm>
            <a:off x="2505694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Tails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B1E0B8B4-2765-A63D-5A6D-7CFD6427ADE3}"/>
              </a:ext>
            </a:extLst>
          </p:cNvPr>
          <p:cNvSpPr txBox="1">
            <a:spLocks/>
          </p:cNvSpPr>
          <p:nvPr/>
        </p:nvSpPr>
        <p:spPr>
          <a:xfrm>
            <a:off x="6803374" y="4370048"/>
            <a:ext cx="149352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dirty="0"/>
              <a:t>Not Raining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5">
                <a:extLst>
                  <a:ext uri="{FF2B5EF4-FFF2-40B4-BE49-F238E27FC236}">
                    <a16:creationId xmlns:a16="http://schemas.microsoft.com/office/drawing/2014/main" id="{81FF3F73-6412-A9B4-7C79-0D1D966B7C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5222" y="3571458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2" name="Content Placeholder 5">
                <a:extLst>
                  <a:ext uri="{FF2B5EF4-FFF2-40B4-BE49-F238E27FC236}">
                    <a16:creationId xmlns:a16="http://schemas.microsoft.com/office/drawing/2014/main" id="{81FF3F73-6412-A9B4-7C79-0D1D966B7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222" y="3571458"/>
                <a:ext cx="1493520" cy="381000"/>
              </a:xfrm>
              <a:prstGeom prst="rect">
                <a:avLst/>
              </a:prstGeom>
              <a:blipFill>
                <a:blip r:embed="rId3"/>
                <a:stretch>
                  <a:fillRect b="-6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30455BC9-2633-E97D-534D-5E0DE395BB22}"/>
              </a:ext>
            </a:extLst>
          </p:cNvPr>
          <p:cNvSpPr txBox="1"/>
          <p:nvPr/>
        </p:nvSpPr>
        <p:spPr>
          <a:xfrm>
            <a:off x="1708068" y="50805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5">
                <a:extLst>
                  <a:ext uri="{FF2B5EF4-FFF2-40B4-BE49-F238E27FC236}">
                    <a16:creationId xmlns:a16="http://schemas.microsoft.com/office/drawing/2014/main" id="{D80FA95D-20DE-68AA-981D-0B8FB67F15E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03789" y="3550388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8" name="Content Placeholder 5">
                <a:extLst>
                  <a:ext uri="{FF2B5EF4-FFF2-40B4-BE49-F238E27FC236}">
                    <a16:creationId xmlns:a16="http://schemas.microsoft.com/office/drawing/2014/main" id="{D80FA95D-20DE-68AA-981D-0B8FB67F1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789" y="3550388"/>
                <a:ext cx="1493520" cy="381000"/>
              </a:xfrm>
              <a:prstGeom prst="rect">
                <a:avLst/>
              </a:prstGeom>
              <a:blipFill>
                <a:blip r:embed="rId4"/>
                <a:stretch>
                  <a:fillRect b="-64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CC57B148-E9F5-4D87-D00F-6A96DFE301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13404" y="3542782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5">
                <a:extLst>
                  <a:ext uri="{FF2B5EF4-FFF2-40B4-BE49-F238E27FC236}">
                    <a16:creationId xmlns:a16="http://schemas.microsoft.com/office/drawing/2014/main" id="{CC57B148-E9F5-4D87-D00F-6A96DFE30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404" y="3542782"/>
                <a:ext cx="1493520" cy="381000"/>
              </a:xfrm>
              <a:prstGeom prst="rect">
                <a:avLst/>
              </a:prstGeom>
              <a:blipFill>
                <a:blip r:embed="rId5"/>
                <a:stretch>
                  <a:fillRect b="-5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5">
                <a:extLst>
                  <a:ext uri="{FF2B5EF4-FFF2-40B4-BE49-F238E27FC236}">
                    <a16:creationId xmlns:a16="http://schemas.microsoft.com/office/drawing/2014/main" id="{A5DAE61E-FA56-A646-9D73-FDED8A45C0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07601" y="3542782"/>
                <a:ext cx="1493520" cy="381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𝟗𝟗</m:t>
                          </m:r>
                        </m:num>
                        <m:den>
                          <m:r>
                            <a:rPr lang="en-US" sz="1800" b="1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US" sz="1800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0" name="Content Placeholder 5">
                <a:extLst>
                  <a:ext uri="{FF2B5EF4-FFF2-40B4-BE49-F238E27FC236}">
                    <a16:creationId xmlns:a16="http://schemas.microsoft.com/office/drawing/2014/main" id="{A5DAE61E-FA56-A646-9D73-FDED8A45C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601" y="3542782"/>
                <a:ext cx="1493520" cy="381000"/>
              </a:xfrm>
              <a:prstGeom prst="rect">
                <a:avLst/>
              </a:prstGeom>
              <a:blipFill>
                <a:blip r:embed="rId6"/>
                <a:stretch>
                  <a:fillRect b="-5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4D87F31-463D-370E-D8B8-AD326002E213}"/>
              </a:ext>
            </a:extLst>
          </p:cNvPr>
          <p:cNvSpPr txBox="1"/>
          <p:nvPr/>
        </p:nvSpPr>
        <p:spPr>
          <a:xfrm>
            <a:off x="594360" y="1559212"/>
            <a:ext cx="8092440" cy="13234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Probability is the math of describing how likely something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</a:t>
            </a:r>
            <a:r>
              <a:rPr lang="en-US" sz="2000" b="1" dirty="0">
                <a:solidFill>
                  <a:schemeClr val="accent2"/>
                </a:solidFill>
              </a:rPr>
              <a:t>probability</a:t>
            </a:r>
            <a:r>
              <a:rPr lang="en-US" sz="2000" dirty="0"/>
              <a:t> is a number in the range [0,1] that describes how likely something is.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FDAF3-FB9E-9378-D907-4C1ACE8274D0}"/>
                  </a:ext>
                </a:extLst>
              </p:cNvPr>
              <p:cNvSpPr txBox="1"/>
              <p:nvPr/>
            </p:nvSpPr>
            <p:spPr>
              <a:xfrm>
                <a:off x="1129939" y="5565159"/>
                <a:ext cx="2464521" cy="112954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𝐻𝑒𝑎𝑑𝑠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𝑇𝑎𝑖𝑙𝑠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59FDAF3-FB9E-9378-D907-4C1ACE827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939" y="5565159"/>
                <a:ext cx="2464521" cy="1129540"/>
              </a:xfrm>
              <a:prstGeom prst="rect">
                <a:avLst/>
              </a:prstGeom>
              <a:blipFill>
                <a:blip r:embed="rId7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8739864-3775-6C2E-F5F2-0103C532A6C9}"/>
                  </a:ext>
                </a:extLst>
              </p:cNvPr>
              <p:cNvSpPr txBox="1"/>
              <p:nvPr/>
            </p:nvSpPr>
            <p:spPr>
              <a:xfrm>
                <a:off x="4841031" y="5561568"/>
                <a:ext cx="3759299" cy="1133131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𝑤𝑒𝑎𝑡h𝑒𝑟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𝑁𝑜𝑡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𝑅𝑎𝑖𝑛𝑖𝑛𝑔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99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8739864-3775-6C2E-F5F2-0103C532A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031" y="5561568"/>
                <a:ext cx="3759299" cy="1133131"/>
              </a:xfrm>
              <a:prstGeom prst="rect">
                <a:avLst/>
              </a:prstGeom>
              <a:blipFill>
                <a:blip r:embed="rId8"/>
                <a:stretch>
                  <a:fillRect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7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  <p:bldP spid="16" grpId="0"/>
      <p:bldP spid="17" grpId="0"/>
      <p:bldP spid="18" grpId="0"/>
      <p:bldP spid="19" grpId="0"/>
      <p:bldP spid="22" grpId="0"/>
      <p:bldP spid="28" grpId="0"/>
      <p:bldP spid="29" grpId="0"/>
      <p:bldP spid="30" grpId="0"/>
      <p:bldP spid="13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D4C5D-58D6-84C6-009A-F01B70AAF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Combining Probabilities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2C36DC-5458-4E4D-C232-FDFBFB1D40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 general, the probability of both of two events A and B occurring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2C36DC-5458-4E4D-C232-FDFBFB1D40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06AEA4-6D4C-62EE-306D-EA9D58590194}"/>
              </a:ext>
            </a:extLst>
          </p:cNvPr>
          <p:cNvGrpSpPr/>
          <p:nvPr/>
        </p:nvGrpSpPr>
        <p:grpSpPr>
          <a:xfrm>
            <a:off x="609600" y="4206156"/>
            <a:ext cx="2629797" cy="1147731"/>
            <a:chOff x="-89024" y="4206156"/>
            <a:chExt cx="2629797" cy="114773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546AF47-C7CB-3C3E-B7C0-2C0DD26E5942}"/>
                </a:ext>
              </a:extLst>
            </p:cNvPr>
            <p:cNvGrpSpPr/>
            <p:nvPr/>
          </p:nvGrpSpPr>
          <p:grpSpPr>
            <a:xfrm>
              <a:off x="-17786" y="4272243"/>
              <a:ext cx="2366654" cy="1081644"/>
              <a:chOff x="4876800" y="4516776"/>
              <a:chExt cx="2366654" cy="1081644"/>
            </a:xfrm>
          </p:grpSpPr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237E4EB-20FF-9109-DFF5-D2FE2DF170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43266" y="4516776"/>
                <a:ext cx="304800" cy="700087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D344D827-7939-4911-DE74-1054B0B6DD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00466" y="4516776"/>
                <a:ext cx="318526" cy="700087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1" name="Content Placeholder 5">
                <a:extLst>
                  <a:ext uri="{FF2B5EF4-FFF2-40B4-BE49-F238E27FC236}">
                    <a16:creationId xmlns:a16="http://schemas.microsoft.com/office/drawing/2014/main" id="{09B28CC3-6AA4-5ACE-1F79-0ACDF6839F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76800" y="521742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1800" dirty="0"/>
                  <a:t>Rain</a:t>
                </a:r>
              </a:p>
            </p:txBody>
          </p:sp>
          <p:sp>
            <p:nvSpPr>
              <p:cNvPr id="12" name="Content Placeholder 5">
                <a:extLst>
                  <a:ext uri="{FF2B5EF4-FFF2-40B4-BE49-F238E27FC236}">
                    <a16:creationId xmlns:a16="http://schemas.microsoft.com/office/drawing/2014/main" id="{899A90C8-D557-6A05-5FAB-8842570F90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49934" y="521742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1800" dirty="0"/>
                  <a:t>No Rain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ontent Placeholder 5">
                  <a:extLst>
                    <a:ext uri="{FF2B5EF4-FFF2-40B4-BE49-F238E27FC236}">
                      <a16:creationId xmlns:a16="http://schemas.microsoft.com/office/drawing/2014/main" id="{96E7C4A3-4131-B2F4-C953-3DD6162DD06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89024" y="4206156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Content Placeholder 5">
                  <a:extLst>
                    <a:ext uri="{FF2B5EF4-FFF2-40B4-BE49-F238E27FC236}">
                      <a16:creationId xmlns:a16="http://schemas.microsoft.com/office/drawing/2014/main" id="{96E7C4A3-4131-B2F4-C953-3DD6162DD0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89024" y="4206156"/>
                  <a:ext cx="1493520" cy="381000"/>
                </a:xfrm>
                <a:prstGeom prst="rect">
                  <a:avLst/>
                </a:prstGeom>
                <a:blipFill>
                  <a:blip r:embed="rId3"/>
                  <a:stretch>
                    <a:fillRect b="-7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Content Placeholder 5">
                  <a:extLst>
                    <a:ext uri="{FF2B5EF4-FFF2-40B4-BE49-F238E27FC236}">
                      <a16:creationId xmlns:a16="http://schemas.microsoft.com/office/drawing/2014/main" id="{CF4E8FFC-E7DF-A56D-1086-EB0289B58B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47253" y="4216138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num>
                          <m:den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Content Placeholder 5">
                  <a:extLst>
                    <a:ext uri="{FF2B5EF4-FFF2-40B4-BE49-F238E27FC236}">
                      <a16:creationId xmlns:a16="http://schemas.microsoft.com/office/drawing/2014/main" id="{CF4E8FFC-E7DF-A56D-1086-EB0289B58B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253" y="4216138"/>
                  <a:ext cx="1493520" cy="381000"/>
                </a:xfrm>
                <a:prstGeom prst="rect">
                  <a:avLst/>
                </a:prstGeom>
                <a:blipFill>
                  <a:blip r:embed="rId4"/>
                  <a:stretch>
                    <a:fillRect b="-7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8EF151-D9A5-A147-06FF-98BE1B3F27E0}"/>
              </a:ext>
            </a:extLst>
          </p:cNvPr>
          <p:cNvGrpSpPr/>
          <p:nvPr/>
        </p:nvGrpSpPr>
        <p:grpSpPr>
          <a:xfrm>
            <a:off x="2426573" y="4272243"/>
            <a:ext cx="2381321" cy="1081644"/>
            <a:chOff x="1727949" y="4272243"/>
            <a:chExt cx="2381321" cy="1081644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F7C039-CEE0-8821-9220-0FD414452D36}"/>
                </a:ext>
              </a:extLst>
            </p:cNvPr>
            <p:cNvGrpSpPr/>
            <p:nvPr/>
          </p:nvGrpSpPr>
          <p:grpSpPr>
            <a:xfrm>
              <a:off x="1727949" y="4272243"/>
              <a:ext cx="2369065" cy="1081644"/>
              <a:chOff x="6622535" y="4516776"/>
              <a:chExt cx="2369065" cy="1081644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091E4D4-A881-7D68-3A7E-33D13AAD6C9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79980" y="4516776"/>
                <a:ext cx="304800" cy="700087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6B18BA06-75FB-13C6-DBD6-3EDB41A22D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7180" y="4516776"/>
                <a:ext cx="318526" cy="700087"/>
              </a:xfrm>
              <a:prstGeom prst="straightConnector1">
                <a:avLst/>
              </a:prstGeom>
              <a:ln>
                <a:solidFill>
                  <a:srgbClr val="0070C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Content Placeholder 5">
                <a:extLst>
                  <a:ext uri="{FF2B5EF4-FFF2-40B4-BE49-F238E27FC236}">
                    <a16:creationId xmlns:a16="http://schemas.microsoft.com/office/drawing/2014/main" id="{D8D74981-742E-FC58-8EC2-2459E19801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22535" y="521742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1800" dirty="0"/>
                  <a:t>Rain</a:t>
                </a:r>
              </a:p>
            </p:txBody>
          </p:sp>
          <p:sp>
            <p:nvSpPr>
              <p:cNvPr id="19" name="Content Placeholder 5">
                <a:extLst>
                  <a:ext uri="{FF2B5EF4-FFF2-40B4-BE49-F238E27FC236}">
                    <a16:creationId xmlns:a16="http://schemas.microsoft.com/office/drawing/2014/main" id="{C25B71D7-621C-6D12-1DFC-0579B8A4E8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98080" y="5217420"/>
                <a:ext cx="1493520" cy="38100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1800" dirty="0"/>
                  <a:t>No Rain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Content Placeholder 5">
                  <a:extLst>
                    <a:ext uri="{FF2B5EF4-FFF2-40B4-BE49-F238E27FC236}">
                      <a16:creationId xmlns:a16="http://schemas.microsoft.com/office/drawing/2014/main" id="{8B993BC3-70F2-D8F3-BDEC-3975888949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46698" y="4345282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Content Placeholder 5">
                  <a:extLst>
                    <a:ext uri="{FF2B5EF4-FFF2-40B4-BE49-F238E27FC236}">
                      <a16:creationId xmlns:a16="http://schemas.microsoft.com/office/drawing/2014/main" id="{8B993BC3-70F2-D8F3-BDEC-3975888949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6698" y="4345282"/>
                  <a:ext cx="1493520" cy="3810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ontent Placeholder 5">
                  <a:extLst>
                    <a:ext uri="{FF2B5EF4-FFF2-40B4-BE49-F238E27FC236}">
                      <a16:creationId xmlns:a16="http://schemas.microsoft.com/office/drawing/2014/main" id="{14998CF6-55EA-6D4B-174F-D5D48338E6F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615750" y="4352168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Content Placeholder 5">
                  <a:extLst>
                    <a:ext uri="{FF2B5EF4-FFF2-40B4-BE49-F238E27FC236}">
                      <a16:creationId xmlns:a16="http://schemas.microsoft.com/office/drawing/2014/main" id="{14998CF6-55EA-6D4B-174F-D5D48338E6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15750" y="4352168"/>
                  <a:ext cx="1493520" cy="38100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1AF0B6-A0E9-C75D-641A-84D61C7CFC7A}"/>
              </a:ext>
            </a:extLst>
          </p:cNvPr>
          <p:cNvGrpSpPr/>
          <p:nvPr/>
        </p:nvGrpSpPr>
        <p:grpSpPr>
          <a:xfrm>
            <a:off x="698624" y="2667000"/>
            <a:ext cx="3932237" cy="1580461"/>
            <a:chOff x="0" y="2667000"/>
            <a:chExt cx="3932237" cy="1580461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314F712-DB10-5430-78A6-579AD3A9F49D}"/>
                </a:ext>
              </a:extLst>
            </p:cNvPr>
            <p:cNvCxnSpPr/>
            <p:nvPr/>
          </p:nvCxnSpPr>
          <p:spPr>
            <a:xfrm flipH="1">
              <a:off x="1181556" y="3242017"/>
              <a:ext cx="762000" cy="6858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8D1EF30-30BD-80BD-16CE-C67FAE99E208}"/>
                </a:ext>
              </a:extLst>
            </p:cNvPr>
            <p:cNvCxnSpPr>
              <a:cxnSpLocks/>
            </p:cNvCxnSpPr>
            <p:nvPr/>
          </p:nvCxnSpPr>
          <p:spPr>
            <a:xfrm>
              <a:off x="2095956" y="3242017"/>
              <a:ext cx="762000" cy="6858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Content Placeholder 7">
              <a:extLst>
                <a:ext uri="{FF2B5EF4-FFF2-40B4-BE49-F238E27FC236}">
                  <a16:creationId xmlns:a16="http://schemas.microsoft.com/office/drawing/2014/main" id="{A99F180F-3C90-15D6-068B-16765797ED96}"/>
                </a:ext>
              </a:extLst>
            </p:cNvPr>
            <p:cNvSpPr txBox="1">
              <a:spLocks/>
            </p:cNvSpPr>
            <p:nvPr/>
          </p:nvSpPr>
          <p:spPr>
            <a:xfrm>
              <a:off x="472599" y="3866461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Cloudy</a:t>
              </a:r>
            </a:p>
          </p:txBody>
        </p:sp>
        <p:sp>
          <p:nvSpPr>
            <p:cNvPr id="7" name="Content Placeholder 7">
              <a:extLst>
                <a:ext uri="{FF2B5EF4-FFF2-40B4-BE49-F238E27FC236}">
                  <a16:creationId xmlns:a16="http://schemas.microsoft.com/office/drawing/2014/main" id="{3FD72A0D-98C7-0CC2-86A9-14AAEBC4F3AC}"/>
                </a:ext>
              </a:extLst>
            </p:cNvPr>
            <p:cNvSpPr txBox="1">
              <a:spLocks/>
            </p:cNvSpPr>
            <p:nvPr/>
          </p:nvSpPr>
          <p:spPr>
            <a:xfrm>
              <a:off x="2109613" y="3866461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Not Cloudy</a:t>
              </a:r>
            </a:p>
          </p:txBody>
        </p:sp>
        <p:sp>
          <p:nvSpPr>
            <p:cNvPr id="22" name="Text Placeholder 6">
              <a:extLst>
                <a:ext uri="{FF2B5EF4-FFF2-40B4-BE49-F238E27FC236}">
                  <a16:creationId xmlns:a16="http://schemas.microsoft.com/office/drawing/2014/main" id="{507098BC-24C0-FB14-0B08-009AE077F7CE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67000"/>
              <a:ext cx="3932237" cy="6397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b="1" dirty="0"/>
                <a:t>Weather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ontent Placeholder 5">
                  <a:extLst>
                    <a:ext uri="{FF2B5EF4-FFF2-40B4-BE49-F238E27FC236}">
                      <a16:creationId xmlns:a16="http://schemas.microsoft.com/office/drawing/2014/main" id="{97EA6E6A-7796-9726-6543-5968A70AE26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9120" y="3111010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Content Placeholder 5">
                  <a:extLst>
                    <a:ext uri="{FF2B5EF4-FFF2-40B4-BE49-F238E27FC236}">
                      <a16:creationId xmlns:a16="http://schemas.microsoft.com/office/drawing/2014/main" id="{97EA6E6A-7796-9726-6543-5968A70AE2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120" y="3111010"/>
                  <a:ext cx="1493520" cy="381000"/>
                </a:xfrm>
                <a:prstGeom prst="rect">
                  <a:avLst/>
                </a:prstGeom>
                <a:blipFill>
                  <a:blip r:embed="rId7"/>
                  <a:stretch>
                    <a:fillRect b="-593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Content Placeholder 5">
                  <a:extLst>
                    <a:ext uri="{FF2B5EF4-FFF2-40B4-BE49-F238E27FC236}">
                      <a16:creationId xmlns:a16="http://schemas.microsoft.com/office/drawing/2014/main" id="{BD60D1C7-82AD-7827-3D85-06C7F4CE640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66118" y="3085585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𝟗</m:t>
                            </m:r>
                          </m:num>
                          <m:den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</m:den>
                        </m:f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Content Placeholder 5">
                  <a:extLst>
                    <a:ext uri="{FF2B5EF4-FFF2-40B4-BE49-F238E27FC236}">
                      <a16:creationId xmlns:a16="http://schemas.microsoft.com/office/drawing/2014/main" id="{BD60D1C7-82AD-7827-3D85-06C7F4CE64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6118" y="3085585"/>
                  <a:ext cx="1493520" cy="381000"/>
                </a:xfrm>
                <a:prstGeom prst="rect">
                  <a:avLst/>
                </a:prstGeom>
                <a:blipFill>
                  <a:blip r:embed="rId8"/>
                  <a:stretch>
                    <a:fillRect b="-593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E6B22D3-9530-605B-17D7-7D168BDDD061}"/>
                  </a:ext>
                </a:extLst>
              </p:cNvPr>
              <p:cNvSpPr txBox="1"/>
              <p:nvPr/>
            </p:nvSpPr>
            <p:spPr>
              <a:xfrm>
                <a:off x="114300" y="5687027"/>
                <a:ext cx="8915400" cy="8897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𝑃𝑟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𝐶𝑙𝑜𝑢𝑑𝑦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𝑁𝑜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𝑅𝑎𝑖𝑛</m:t>
                          </m:r>
                        </m:e>
                      </m:d>
                      <m:r>
                        <a:rPr lang="en-US" b="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𝑃𝑟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𝐶𝑙𝑜𝑢𝑑𝑦</m:t>
                          </m:r>
                        </m:e>
                      </m:d>
                      <m:r>
                        <a:rPr lang="en-US" b="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𝑃𝑟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𝑁𝑜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𝑅𝑎𝑖𝑛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𝐶𝑙𝑜𝑢𝑑𝑦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accent2"/>
                  </a:solidFill>
                </a:endParaRPr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E6B22D3-9530-605B-17D7-7D168BDDD0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5687027"/>
                <a:ext cx="8915400" cy="8897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3900E9F9-CA65-9FD0-DF2A-8856695ED01D}"/>
              </a:ext>
            </a:extLst>
          </p:cNvPr>
          <p:cNvGrpSpPr/>
          <p:nvPr/>
        </p:nvGrpSpPr>
        <p:grpSpPr>
          <a:xfrm>
            <a:off x="4534098" y="2667000"/>
            <a:ext cx="3932237" cy="1580461"/>
            <a:chOff x="0" y="2667000"/>
            <a:chExt cx="3932237" cy="1580461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EA66EFE-5F94-C154-10C6-3901F2DE40B9}"/>
                </a:ext>
              </a:extLst>
            </p:cNvPr>
            <p:cNvCxnSpPr/>
            <p:nvPr/>
          </p:nvCxnSpPr>
          <p:spPr>
            <a:xfrm flipH="1">
              <a:off x="1181556" y="3242017"/>
              <a:ext cx="762000" cy="6858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006A7B7-A60C-AE0A-3CD4-7E37CCBCAA70}"/>
                </a:ext>
              </a:extLst>
            </p:cNvPr>
            <p:cNvCxnSpPr>
              <a:cxnSpLocks/>
            </p:cNvCxnSpPr>
            <p:nvPr/>
          </p:nvCxnSpPr>
          <p:spPr>
            <a:xfrm>
              <a:off x="2095956" y="3242017"/>
              <a:ext cx="762000" cy="685800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3" name="Content Placeholder 7">
              <a:extLst>
                <a:ext uri="{FF2B5EF4-FFF2-40B4-BE49-F238E27FC236}">
                  <a16:creationId xmlns:a16="http://schemas.microsoft.com/office/drawing/2014/main" id="{CA984BB8-AB76-8D2C-E8B6-19F94E880356}"/>
                </a:ext>
              </a:extLst>
            </p:cNvPr>
            <p:cNvSpPr txBox="1">
              <a:spLocks/>
            </p:cNvSpPr>
            <p:nvPr/>
          </p:nvSpPr>
          <p:spPr>
            <a:xfrm>
              <a:off x="472599" y="3866461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Rain</a:t>
              </a:r>
            </a:p>
          </p:txBody>
        </p:sp>
        <p:sp>
          <p:nvSpPr>
            <p:cNvPr id="34" name="Content Placeholder 7">
              <a:extLst>
                <a:ext uri="{FF2B5EF4-FFF2-40B4-BE49-F238E27FC236}">
                  <a16:creationId xmlns:a16="http://schemas.microsoft.com/office/drawing/2014/main" id="{5521F86F-6ACB-6523-3B07-17F5695945E1}"/>
                </a:ext>
              </a:extLst>
            </p:cNvPr>
            <p:cNvSpPr txBox="1">
              <a:spLocks/>
            </p:cNvSpPr>
            <p:nvPr/>
          </p:nvSpPr>
          <p:spPr>
            <a:xfrm>
              <a:off x="2109613" y="3866461"/>
              <a:ext cx="1493520" cy="3810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sz="1800" dirty="0"/>
                <a:t>No Rain</a:t>
              </a:r>
            </a:p>
          </p:txBody>
        </p:sp>
        <p:sp>
          <p:nvSpPr>
            <p:cNvPr id="35" name="Text Placeholder 6">
              <a:extLst>
                <a:ext uri="{FF2B5EF4-FFF2-40B4-BE49-F238E27FC236}">
                  <a16:creationId xmlns:a16="http://schemas.microsoft.com/office/drawing/2014/main" id="{C81C74DC-6E0F-7C79-C793-13A7F238D3B4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667000"/>
              <a:ext cx="3932237" cy="63976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828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5000"/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90000"/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3716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100000"/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7160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448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736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20240" indent="-182880" algn="l" defTabSz="914400" rtl="0" eaLnBrk="1" latinLnBrk="0" hangingPunct="1">
                <a:spcBef>
                  <a:spcPct val="20000"/>
                </a:spcBef>
                <a:buClr>
                  <a:schemeClr val="accent1"/>
                </a:buClr>
                <a:buFont typeface="Arial" pitchFamily="34" charset="0"/>
                <a:buChar char="•"/>
                <a:defRPr sz="13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r>
                <a:rPr lang="en-US" b="1" dirty="0"/>
                <a:t>Weather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Content Placeholder 5">
                  <a:extLst>
                    <a:ext uri="{FF2B5EF4-FFF2-40B4-BE49-F238E27FC236}">
                      <a16:creationId xmlns:a16="http://schemas.microsoft.com/office/drawing/2014/main" id="{490B81F7-4686-D0D5-84B2-78A6B0D2ACE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9120" y="3111010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Content Placeholder 5">
                  <a:extLst>
                    <a:ext uri="{FF2B5EF4-FFF2-40B4-BE49-F238E27FC236}">
                      <a16:creationId xmlns:a16="http://schemas.microsoft.com/office/drawing/2014/main" id="{490B81F7-4686-D0D5-84B2-78A6B0D2A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120" y="3111010"/>
                  <a:ext cx="1493520" cy="381000"/>
                </a:xfrm>
                <a:prstGeom prst="rect">
                  <a:avLst/>
                </a:prstGeom>
                <a:blipFill>
                  <a:blip r:embed="rId10"/>
                  <a:stretch>
                    <a:fillRect b="-593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Content Placeholder 5">
                  <a:extLst>
                    <a:ext uri="{FF2B5EF4-FFF2-40B4-BE49-F238E27FC236}">
                      <a16:creationId xmlns:a16="http://schemas.microsoft.com/office/drawing/2014/main" id="{80EF09E9-4793-489A-1A12-566A953DB27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966118" y="3085585"/>
                  <a:ext cx="1493520" cy="38100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1828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85000"/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73152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90000"/>
                    <a:buFont typeface="Arial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58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88720" indent="-13716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SzPct val="100000"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37160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55448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73736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920240" indent="-182880" algn="l" defTabSz="914400" rtl="0" eaLnBrk="1" latinLnBrk="0" hangingPunct="1">
                    <a:spcBef>
                      <a:spcPct val="20000"/>
                    </a:spcBef>
                    <a:buClr>
                      <a:schemeClr val="accent1"/>
                    </a:buClr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Font typeface="Arial" pitchFamily="34" charset="0"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𝟗𝟗</m:t>
                            </m:r>
                          </m:num>
                          <m:den>
                            <m:r>
                              <a:rPr lang="en-US" sz="18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𝟏𝟎𝟎</m:t>
                            </m:r>
                          </m:den>
                        </m:f>
                      </m:oMath>
                    </m:oMathPara>
                  </a14:m>
                  <a:endParaRPr lang="en-US" sz="18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Content Placeholder 5">
                  <a:extLst>
                    <a:ext uri="{FF2B5EF4-FFF2-40B4-BE49-F238E27FC236}">
                      <a16:creationId xmlns:a16="http://schemas.microsoft.com/office/drawing/2014/main" id="{80EF09E9-4793-489A-1A12-566A953DB2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6118" y="3085585"/>
                  <a:ext cx="1493520" cy="381000"/>
                </a:xfrm>
                <a:prstGeom prst="rect">
                  <a:avLst/>
                </a:prstGeom>
                <a:blipFill>
                  <a:blip r:embed="rId11"/>
                  <a:stretch>
                    <a:fillRect b="-5937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9358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EA9AA-92B5-88C9-78B4-3F0C519FE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0A82D9-D08C-5551-8F67-0B1D247B83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600200"/>
                <a:ext cx="8686800" cy="53340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𝑎𝑛𝑑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              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𝑑𝑎𝑡𝑎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𝑙𝑎𝑏𝑒𝑙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𝑙𝑎𝑏𝑒𝑙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𝑎𝑝𝑝𝑙𝑒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        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     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   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𝑏𝑎𝑛𝑎𝑛𝑎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        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      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        |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𝑎𝑝𝑝𝑙𝑒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        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𝑏𝑎𝑛𝑎𝑛𝑎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0A82D9-D08C-5551-8F67-0B1D247B83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00200"/>
                <a:ext cx="8686800" cy="5334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5B6091B-F3DC-6D3F-68CA-3F4E0B7A1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7906" y="4381500"/>
            <a:ext cx="359847" cy="400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5E573A-F38E-9CF4-6506-C486823D3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6325" y="4181445"/>
            <a:ext cx="359847" cy="400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77B97B-B494-C7E2-F4FD-6D738A5BB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224" y="5285720"/>
            <a:ext cx="359847" cy="4001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A660CB-05CA-27F2-0ADC-F04A4BDEA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7053" y="4581555"/>
            <a:ext cx="359847" cy="400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8BCCB1-9714-2176-F087-9E88FF9BD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0847" y="4876055"/>
            <a:ext cx="359847" cy="400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9E55FA-8A5C-AA35-9A58-C40E49836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7982" y="5085665"/>
            <a:ext cx="359847" cy="4001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CEF94C-68F3-FCA1-054B-3784BE0E3A02}"/>
              </a:ext>
            </a:extLst>
          </p:cNvPr>
          <p:cNvSpPr txBox="1"/>
          <p:nvPr/>
        </p:nvSpPr>
        <p:spPr>
          <a:xfrm>
            <a:off x="8137752" y="4658499"/>
            <a:ext cx="954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Pick</a:t>
            </a:r>
          </a:p>
          <a:p>
            <a:pPr algn="ctr"/>
            <a:r>
              <a:rPr lang="en-US" dirty="0"/>
              <a:t>argmax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456E9C22-B1C3-D2C5-40E4-DB2A1CEC925E}"/>
              </a:ext>
            </a:extLst>
          </p:cNvPr>
          <p:cNvSpPr/>
          <p:nvPr/>
        </p:nvSpPr>
        <p:spPr>
          <a:xfrm>
            <a:off x="7654158" y="4369203"/>
            <a:ext cx="483594" cy="1175151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101E04E-AF4A-5B00-FE61-D89E17192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6381690"/>
            <a:ext cx="359847" cy="4001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140B7BF-2823-0CA3-F9D5-754FEB037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6015910"/>
            <a:ext cx="359847" cy="40011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9A99CC2-6898-1E3D-8DD6-9C403B97256A}"/>
              </a:ext>
            </a:extLst>
          </p:cNvPr>
          <p:cNvSpPr txBox="1"/>
          <p:nvPr/>
        </p:nvSpPr>
        <p:spPr>
          <a:xfrm>
            <a:off x="6642100" y="6172200"/>
            <a:ext cx="954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Pick</a:t>
            </a:r>
          </a:p>
          <a:p>
            <a:pPr algn="ctr"/>
            <a:r>
              <a:rPr lang="en-US" dirty="0"/>
              <a:t>argmax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979E7899-F6FA-174D-5980-4B1CD013CB17}"/>
              </a:ext>
            </a:extLst>
          </p:cNvPr>
          <p:cNvSpPr/>
          <p:nvPr/>
        </p:nvSpPr>
        <p:spPr>
          <a:xfrm>
            <a:off x="6180694" y="6172200"/>
            <a:ext cx="448706" cy="567159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7" grpId="0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908C-514E-3479-8347-F2C8D260C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0510BF-9AC8-183C-DCAE-1C8D794D3B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876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        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)⋅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b="0" dirty="0"/>
                  <a:t>             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         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0510BF-9AC8-183C-DCAE-1C8D794D3B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876800"/>
              </a:xfrm>
              <a:blipFill>
                <a:blip r:embed="rId2"/>
                <a:stretch>
                  <a:fillRect t="-3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27F2495-8348-5EB8-7E2D-435143776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1612900"/>
            <a:ext cx="359847" cy="4001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984070-542F-34D5-1686-7B083356D702}"/>
                  </a:ext>
                </a:extLst>
              </p:cNvPr>
              <p:cNvSpPr txBox="1"/>
              <p:nvPr/>
            </p:nvSpPr>
            <p:spPr>
              <a:xfrm>
                <a:off x="0" y="3829378"/>
                <a:ext cx="8839200" cy="831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      |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𝑎𝑝𝑝𝑙𝑒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Pr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      |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𝑏𝑎𝑛𝑎𝑛𝑎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400" i="1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Pr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984070-542F-34D5-1686-7B083356D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29378"/>
                <a:ext cx="8839200" cy="831510"/>
              </a:xfrm>
              <a:prstGeom prst="rect">
                <a:avLst/>
              </a:prstGeom>
              <a:blipFill>
                <a:blip r:embed="rId5"/>
                <a:stretch>
                  <a:fillRect l="-144" t="-70149" b="-10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50669CA-7E4A-1EDC-630E-E9918A9D1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7400" y="3829378"/>
            <a:ext cx="359847" cy="400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88BAD4-CC85-DA50-DFFD-5CA279297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7153" y="4223198"/>
            <a:ext cx="359847" cy="4001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C72F2E-4354-D99C-31C9-2288E2C8816F}"/>
              </a:ext>
            </a:extLst>
          </p:cNvPr>
          <p:cNvSpPr txBox="1"/>
          <p:nvPr/>
        </p:nvSpPr>
        <p:spPr>
          <a:xfrm>
            <a:off x="8209746" y="4652241"/>
            <a:ext cx="954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Pick</a:t>
            </a:r>
          </a:p>
          <a:p>
            <a:pPr algn="ctr"/>
            <a:r>
              <a:rPr lang="en-US" dirty="0"/>
              <a:t>argmax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5C0E79B5-950B-026A-FA97-143D497E2604}"/>
              </a:ext>
            </a:extLst>
          </p:cNvPr>
          <p:cNvSpPr/>
          <p:nvPr/>
        </p:nvSpPr>
        <p:spPr>
          <a:xfrm>
            <a:off x="8542894" y="3961553"/>
            <a:ext cx="448706" cy="567159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9F2E2-B651-CA84-EDBA-85E3C68F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Probabilities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FD0594-1C0E-0B8E-DB1B-B2BDE32BA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70" y="2681102"/>
            <a:ext cx="1146630" cy="1124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A13971-169E-DC15-86D6-461D57E57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57" y="3810000"/>
            <a:ext cx="887704" cy="894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A06105-4596-C162-5EF6-16D610DF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26" y="4929593"/>
            <a:ext cx="1103502" cy="6491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D3281B-0DBB-C918-8DB9-2B4EC626C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20" y="5753744"/>
            <a:ext cx="1220008" cy="6963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2C2505-9A8C-9D81-A41E-1853A1191105}"/>
              </a:ext>
            </a:extLst>
          </p:cNvPr>
          <p:cNvSpPr txBox="1"/>
          <p:nvPr/>
        </p:nvSpPr>
        <p:spPr>
          <a:xfrm>
            <a:off x="0" y="1722197"/>
            <a:ext cx="14654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training </a:t>
            </a:r>
          </a:p>
          <a:p>
            <a:r>
              <a:rPr lang="en-US" sz="2800" dirty="0"/>
              <a:t> 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F4631F-8C95-FAE1-793A-7151BE4E9D5C}"/>
              </a:ext>
            </a:extLst>
          </p:cNvPr>
          <p:cNvSpPr txBox="1"/>
          <p:nvPr/>
        </p:nvSpPr>
        <p:spPr>
          <a:xfrm>
            <a:off x="1709259" y="3124200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red, leaf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A4CA37-8C85-FB93-0652-FBCBB0A83624}"/>
              </a:ext>
            </a:extLst>
          </p:cNvPr>
          <p:cNvSpPr txBox="1"/>
          <p:nvPr/>
        </p:nvSpPr>
        <p:spPr>
          <a:xfrm>
            <a:off x="1676400" y="1962090"/>
            <a:ext cx="1484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features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D7165A-4D4B-A0C1-425D-E4954054C384}"/>
              </a:ext>
            </a:extLst>
          </p:cNvPr>
          <p:cNvSpPr txBox="1"/>
          <p:nvPr/>
        </p:nvSpPr>
        <p:spPr>
          <a:xfrm>
            <a:off x="1709259" y="3962400"/>
            <a:ext cx="1750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green, no leaf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388034-120A-FDFA-FA11-5C73DE621A06}"/>
              </a:ext>
            </a:extLst>
          </p:cNvPr>
          <p:cNvSpPr txBox="1"/>
          <p:nvPr/>
        </p:nvSpPr>
        <p:spPr>
          <a:xfrm>
            <a:off x="1709259" y="4877040"/>
            <a:ext cx="1795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yellow, no leaf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77D92D-4CB7-557E-1815-23E86C0243A1}"/>
              </a:ext>
            </a:extLst>
          </p:cNvPr>
          <p:cNvSpPr txBox="1"/>
          <p:nvPr/>
        </p:nvSpPr>
        <p:spPr>
          <a:xfrm>
            <a:off x="1709259" y="5867400"/>
            <a:ext cx="1750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green, no leaf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BB2346-7FDD-3CE5-06D8-31716F9FA050}"/>
              </a:ext>
            </a:extLst>
          </p:cNvPr>
          <p:cNvSpPr txBox="1"/>
          <p:nvPr/>
        </p:nvSpPr>
        <p:spPr>
          <a:xfrm>
            <a:off x="3733800" y="1905000"/>
            <a:ext cx="1204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labels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523FB7-1590-B476-9215-88EA011BBB32}"/>
              </a:ext>
            </a:extLst>
          </p:cNvPr>
          <p:cNvSpPr txBox="1"/>
          <p:nvPr/>
        </p:nvSpPr>
        <p:spPr>
          <a:xfrm>
            <a:off x="3890092" y="3116503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apple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53FEC4-D9E7-5DD9-F7E0-AE2673B9FE30}"/>
              </a:ext>
            </a:extLst>
          </p:cNvPr>
          <p:cNvSpPr txBox="1"/>
          <p:nvPr/>
        </p:nvSpPr>
        <p:spPr>
          <a:xfrm>
            <a:off x="3906069" y="3954703"/>
            <a:ext cx="854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apple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FEE349-D9C3-3F75-FD2C-2D89E77C8A81}"/>
              </a:ext>
            </a:extLst>
          </p:cNvPr>
          <p:cNvSpPr txBox="1"/>
          <p:nvPr/>
        </p:nvSpPr>
        <p:spPr>
          <a:xfrm>
            <a:off x="3890092" y="4869343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banana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32757D-3BD9-7550-B69B-AE4F44187AC3}"/>
              </a:ext>
            </a:extLst>
          </p:cNvPr>
          <p:cNvSpPr txBox="1"/>
          <p:nvPr/>
        </p:nvSpPr>
        <p:spPr>
          <a:xfrm>
            <a:off x="3890092" y="5859703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banana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53FD34-5BE4-3991-8085-40D8657ED02E}"/>
                  </a:ext>
                </a:extLst>
              </p:cNvPr>
              <p:cNvSpPr txBox="1"/>
              <p:nvPr/>
            </p:nvSpPr>
            <p:spPr>
              <a:xfrm>
                <a:off x="7114137" y="1828800"/>
                <a:ext cx="1488677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E53FD34-5BE4-3991-8085-40D8657ED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137" y="1828800"/>
                <a:ext cx="1488677" cy="518604"/>
              </a:xfrm>
              <a:prstGeom prst="rect">
                <a:avLst/>
              </a:prstGeom>
              <a:blipFill>
                <a:blip r:embed="rId6"/>
                <a:stretch>
                  <a:fillRect l="-3390" t="-4878" r="-3390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AA1A24-703D-C9F1-432B-A239B72F146D}"/>
                  </a:ext>
                </a:extLst>
              </p:cNvPr>
              <p:cNvSpPr txBox="1"/>
              <p:nvPr/>
            </p:nvSpPr>
            <p:spPr>
              <a:xfrm>
                <a:off x="6913770" y="2431826"/>
                <a:ext cx="169443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7AA1A24-703D-C9F1-432B-A239B72F1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770" y="2431826"/>
                <a:ext cx="1694438" cy="518604"/>
              </a:xfrm>
              <a:prstGeom prst="rect">
                <a:avLst/>
              </a:prstGeom>
              <a:blipFill>
                <a:blip r:embed="rId7"/>
                <a:stretch>
                  <a:fillRect l="-2239" t="-4762" r="-2985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9AE317-A58A-C573-380C-F32D9ECDC8F2}"/>
                  </a:ext>
                </a:extLst>
              </p:cNvPr>
              <p:cNvSpPr txBox="1"/>
              <p:nvPr/>
            </p:nvSpPr>
            <p:spPr>
              <a:xfrm>
                <a:off x="6183871" y="3210281"/>
                <a:ext cx="250292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9AE317-A58A-C573-380C-F32D9ECDC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3871" y="3210281"/>
                <a:ext cx="2502929" cy="518604"/>
              </a:xfrm>
              <a:prstGeom prst="rect">
                <a:avLst/>
              </a:prstGeom>
              <a:blipFill>
                <a:blip r:embed="rId8"/>
                <a:stretch>
                  <a:fillRect t="-476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4CE4F30-AEA8-FA23-3B88-10CB52F0885B}"/>
                  </a:ext>
                </a:extLst>
              </p:cNvPr>
              <p:cNvSpPr txBox="1"/>
              <p:nvPr/>
            </p:nvSpPr>
            <p:spPr>
              <a:xfrm>
                <a:off x="5975192" y="3764708"/>
                <a:ext cx="2671116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𝑔𝑟𝑒𝑒𝑛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4CE4F30-AEA8-FA23-3B88-10CB52F08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192" y="3764708"/>
                <a:ext cx="2671116" cy="518604"/>
              </a:xfrm>
              <a:prstGeom prst="rect">
                <a:avLst/>
              </a:prstGeom>
              <a:blipFill>
                <a:blip r:embed="rId9"/>
                <a:stretch>
                  <a:fillRect l="-1422" t="-4762" r="-142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487D59-BFD3-C9D5-3559-59C61FF7B02B}"/>
                  </a:ext>
                </a:extLst>
              </p:cNvPr>
              <p:cNvSpPr txBox="1"/>
              <p:nvPr/>
            </p:nvSpPr>
            <p:spPr>
              <a:xfrm>
                <a:off x="5900300" y="4367734"/>
                <a:ext cx="274600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𝑦𝑒𝑙𝑙𝑜𝑤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8487D59-BFD3-C9D5-3559-59C61FF7B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300" y="4367734"/>
                <a:ext cx="2746008" cy="518604"/>
              </a:xfrm>
              <a:prstGeom prst="rect">
                <a:avLst/>
              </a:prstGeom>
              <a:blipFill>
                <a:blip r:embed="rId10"/>
                <a:stretch>
                  <a:fillRect l="-1382" t="-4762" r="-138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0EC1410-E36D-86E7-1254-1EB5206608F9}"/>
                  </a:ext>
                </a:extLst>
              </p:cNvPr>
              <p:cNvSpPr txBox="1"/>
              <p:nvPr/>
            </p:nvSpPr>
            <p:spPr>
              <a:xfrm>
                <a:off x="6021030" y="5180673"/>
                <a:ext cx="262533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0EC1410-E36D-86E7-1254-1EB520660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030" y="5180673"/>
                <a:ext cx="2625334" cy="518604"/>
              </a:xfrm>
              <a:prstGeom prst="rect">
                <a:avLst/>
              </a:prstGeom>
              <a:blipFill>
                <a:blip r:embed="rId11"/>
                <a:stretch>
                  <a:fillRect l="-1449" t="-7317" r="-1449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FA484F8-2479-6E39-A558-D25410602ECA}"/>
                  </a:ext>
                </a:extLst>
              </p:cNvPr>
              <p:cNvSpPr txBox="1"/>
              <p:nvPr/>
            </p:nvSpPr>
            <p:spPr>
              <a:xfrm>
                <a:off x="5769486" y="5735100"/>
                <a:ext cx="287687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𝑔𝑟𝑒𝑒𝑛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FA484F8-2479-6E39-A558-D25410602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86" y="5735100"/>
                <a:ext cx="2876878" cy="518604"/>
              </a:xfrm>
              <a:prstGeom prst="rect">
                <a:avLst/>
              </a:prstGeom>
              <a:blipFill>
                <a:blip r:embed="rId12"/>
                <a:stretch>
                  <a:fillRect l="-1322" t="-4762" r="-132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27691-C70E-FF27-DB30-80246BF8ECF3}"/>
                  </a:ext>
                </a:extLst>
              </p:cNvPr>
              <p:cNvSpPr txBox="1"/>
              <p:nvPr/>
            </p:nvSpPr>
            <p:spPr>
              <a:xfrm>
                <a:off x="5694594" y="6338126"/>
                <a:ext cx="2951770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𝑦𝑒𝑙𝑙𝑜𝑤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FA27691-C70E-FF27-DB30-80246BF8E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594" y="6338126"/>
                <a:ext cx="2951770" cy="518604"/>
              </a:xfrm>
              <a:prstGeom prst="rect">
                <a:avLst/>
              </a:prstGeom>
              <a:blipFill>
                <a:blip r:embed="rId13"/>
                <a:stretch>
                  <a:fillRect l="-1288" t="-7317" r="-1288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504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29" grpId="0"/>
      <p:bldP spid="30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9AC5-17A9-5AF6-1D6B-98D0F37B9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Predictions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F026B13-F78C-4A68-6904-7C99D793C4D7}"/>
                  </a:ext>
                </a:extLst>
              </p:cNvPr>
              <p:cNvSpPr txBox="1"/>
              <p:nvPr/>
            </p:nvSpPr>
            <p:spPr>
              <a:xfrm>
                <a:off x="-1828800" y="2362208"/>
                <a:ext cx="10972800" cy="24042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			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𝑟𝑒𝑑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𝑙𝑒𝑎𝑓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</m:oMath>
                </a14:m>
                <a:endParaRPr lang="en-US" sz="2400" b="0" dirty="0"/>
              </a:p>
              <a:p>
                <a:r>
                  <a:rPr lang="en-US" sz="2400" b="0" dirty="0"/>
                  <a:t>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F026B13-F78C-4A68-6904-7C99D793C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28800" y="2362208"/>
                <a:ext cx="10972800" cy="2404248"/>
              </a:xfrm>
              <a:prstGeom prst="rect">
                <a:avLst/>
              </a:prstGeom>
              <a:blipFill>
                <a:blip r:embed="rId2"/>
                <a:stretch>
                  <a:fillRect t="-54211" b="-1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14FF450-E278-789E-42EE-9BE17C26812D}"/>
              </a:ext>
            </a:extLst>
          </p:cNvPr>
          <p:cNvSpPr txBox="1"/>
          <p:nvPr/>
        </p:nvSpPr>
        <p:spPr>
          <a:xfrm>
            <a:off x="2206600" y="1743049"/>
            <a:ext cx="1465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red, no leaf</a:t>
            </a:r>
          </a:p>
        </p:txBody>
      </p:sp>
      <p:pic>
        <p:nvPicPr>
          <p:cNvPr id="10" name="Picture 9" descr="A close up of an apple&#10;&#10;AI-generated content may be incorrect.">
            <a:extLst>
              <a:ext uri="{FF2B5EF4-FFF2-40B4-BE49-F238E27FC236}">
                <a16:creationId xmlns:a16="http://schemas.microsoft.com/office/drawing/2014/main" id="{3BF061EB-B7A3-F71E-4634-FBADC880C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91" b="93157" l="9967" r="89992">
                        <a14:foregroundMark x1="37097" y1="90557" x2="58313" y2="93157"/>
                        <a14:foregroundMark x1="58313" y1="93157" x2="60753" y2="90922"/>
                        <a14:foregroundMark x1="46981" y1="34443" x2="46981" y2="43339"/>
                        <a14:backgroundMark x1="41274" y1="95392" x2="56038" y2="95940"/>
                        <a14:backgroundMark x1="37758" y1="93522" x2="56369" y2="955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20806"/>
            <a:ext cx="1152712" cy="10445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E382CE-FD7F-3BA3-2A16-A7215D3862FC}"/>
                  </a:ext>
                </a:extLst>
              </p:cNvPr>
              <p:cNvSpPr txBox="1"/>
              <p:nvPr/>
            </p:nvSpPr>
            <p:spPr>
              <a:xfrm>
                <a:off x="-1814334" y="4505734"/>
                <a:ext cx="11034534" cy="2249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			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𝑟𝑒𝑑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𝑙𝑒𝑎𝑓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</m:oMath>
                </a14:m>
                <a:endParaRPr lang="en-US" sz="2400" b="0" dirty="0"/>
              </a:p>
              <a:p>
                <a:r>
                  <a:rPr lang="en-US" sz="2400" b="0" dirty="0"/>
                  <a:t>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5E382CE-FD7F-3BA3-2A16-A7215D386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14334" y="4505734"/>
                <a:ext cx="11034534" cy="2249527"/>
              </a:xfrm>
              <a:prstGeom prst="rect">
                <a:avLst/>
              </a:prstGeom>
              <a:blipFill>
                <a:blip r:embed="rId5"/>
                <a:stretch>
                  <a:fillRect t="-57303" b="-24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Arrow 11">
            <a:extLst>
              <a:ext uri="{FF2B5EF4-FFF2-40B4-BE49-F238E27FC236}">
                <a16:creationId xmlns:a16="http://schemas.microsoft.com/office/drawing/2014/main" id="{1034241D-EE7B-92AA-03F6-C6FE1196471F}"/>
              </a:ext>
            </a:extLst>
          </p:cNvPr>
          <p:cNvSpPr/>
          <p:nvPr/>
        </p:nvSpPr>
        <p:spPr>
          <a:xfrm>
            <a:off x="2819400" y="4343400"/>
            <a:ext cx="533400" cy="3048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450275-6414-165E-D90D-F545FA89593B}"/>
              </a:ext>
            </a:extLst>
          </p:cNvPr>
          <p:cNvSpPr txBox="1"/>
          <p:nvPr/>
        </p:nvSpPr>
        <p:spPr>
          <a:xfrm>
            <a:off x="3443005" y="4278868"/>
            <a:ext cx="225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We’ll go with apple</a:t>
            </a:r>
          </a:p>
        </p:txBody>
      </p:sp>
    </p:spTree>
    <p:extLst>
      <p:ext uri="{BB962C8B-B14F-4D97-AF65-F5344CB8AC3E}">
        <p14:creationId xmlns:p14="http://schemas.microsoft.com/office/powerpoint/2010/main" val="81821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24863-E341-1428-BB89-59C2DE43A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D7A4-0009-5D18-C708-4611DDE3C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Predictions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A90DEE-042F-2FB8-C552-ED931422A747}"/>
                  </a:ext>
                </a:extLst>
              </p:cNvPr>
              <p:cNvSpPr txBox="1"/>
              <p:nvPr/>
            </p:nvSpPr>
            <p:spPr>
              <a:xfrm>
                <a:off x="-1828800" y="2362208"/>
                <a:ext cx="10972800" cy="2249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𝑎𝑝𝑝𝑙𝑒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			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𝑦𝑒𝑙𝑙𝑜𝑤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𝑙𝑒𝑎𝑓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𝑎𝑝𝑝𝑙𝑒</m:t>
                        </m:r>
                      </m:e>
                    </m:d>
                  </m:oMath>
                </a14:m>
                <a:endParaRPr lang="en-US" sz="2400" b="0" dirty="0"/>
              </a:p>
              <a:p>
                <a:r>
                  <a:rPr lang="en-US" sz="2400" b="0" dirty="0"/>
                  <a:t>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A90DEE-042F-2FB8-C552-ED931422A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28800" y="2362208"/>
                <a:ext cx="10972800" cy="2249527"/>
              </a:xfrm>
              <a:prstGeom prst="rect">
                <a:avLst/>
              </a:prstGeom>
              <a:blipFill>
                <a:blip r:embed="rId2"/>
                <a:stretch>
                  <a:fillRect t="-57865" b="-24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9A146C6-56F3-94D6-D571-7A163B0DBB08}"/>
              </a:ext>
            </a:extLst>
          </p:cNvPr>
          <p:cNvSpPr txBox="1"/>
          <p:nvPr/>
        </p:nvSpPr>
        <p:spPr>
          <a:xfrm>
            <a:off x="2206600" y="1743049"/>
            <a:ext cx="1795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yellow, no leaf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363EAA-A768-7B53-4CDE-770726D04DCE}"/>
                  </a:ext>
                </a:extLst>
              </p:cNvPr>
              <p:cNvSpPr txBox="1"/>
              <p:nvPr/>
            </p:nvSpPr>
            <p:spPr>
              <a:xfrm>
                <a:off x="-2133600" y="4505734"/>
                <a:ext cx="11415534" cy="2401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𝑏𝑎𝑛𝑎𝑛𝑎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			      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𝑦𝑒𝑙𝑙𝑜𝑤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Pr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𝑛𝑜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𝑙𝑒𝑎𝑓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𝑏𝑎𝑛𝑎𝑛𝑎</m:t>
                        </m:r>
                      </m:e>
                    </m:d>
                  </m:oMath>
                </a14:m>
                <a:endParaRPr lang="en-US" sz="2400" b="0" dirty="0"/>
              </a:p>
              <a:p>
                <a:r>
                  <a:rPr lang="en-US" sz="2400" b="0" dirty="0"/>
                  <a:t>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        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363EAA-A768-7B53-4CDE-770726D04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33600" y="4505734"/>
                <a:ext cx="11415534" cy="2401748"/>
              </a:xfrm>
              <a:prstGeom prst="rect">
                <a:avLst/>
              </a:prstGeom>
              <a:blipFill>
                <a:blip r:embed="rId3"/>
                <a:stretch>
                  <a:fillRect t="-53684" b="-1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Arrow 11">
            <a:extLst>
              <a:ext uri="{FF2B5EF4-FFF2-40B4-BE49-F238E27FC236}">
                <a16:creationId xmlns:a16="http://schemas.microsoft.com/office/drawing/2014/main" id="{CF507886-A4D4-2FC4-6979-5213B1D6F902}"/>
              </a:ext>
            </a:extLst>
          </p:cNvPr>
          <p:cNvSpPr/>
          <p:nvPr/>
        </p:nvSpPr>
        <p:spPr>
          <a:xfrm>
            <a:off x="2249941" y="6425061"/>
            <a:ext cx="533400" cy="3048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5B34D-0570-C471-B859-43E2F88C3595}"/>
              </a:ext>
            </a:extLst>
          </p:cNvPr>
          <p:cNvSpPr txBox="1"/>
          <p:nvPr/>
        </p:nvSpPr>
        <p:spPr>
          <a:xfrm>
            <a:off x="2873546" y="6360529"/>
            <a:ext cx="2463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We’ll go with banana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BC9E40-E3A9-1D78-1705-986F947651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94340" l="9091" r="90210">
                        <a14:foregroundMark x1="29371" y1="90566" x2="66434" y2="89937"/>
                        <a14:foregroundMark x1="86713" y1="38994" x2="86014" y2="60377"/>
                        <a14:foregroundMark x1="87413" y1="44025" x2="90210" y2="55346"/>
                        <a14:foregroundMark x1="33566" y1="94340" x2="63636" y2="91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000" y="1386629"/>
            <a:ext cx="1016558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86EB5-655D-B223-A7EA-923744AF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Naïve Bayes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5B8E616-CE1B-B7E3-F66C-360BF04041C4}"/>
              </a:ext>
            </a:extLst>
          </p:cNvPr>
          <p:cNvGrpSpPr/>
          <p:nvPr/>
        </p:nvGrpSpPr>
        <p:grpSpPr>
          <a:xfrm>
            <a:off x="196155" y="1840530"/>
            <a:ext cx="3481488" cy="4091464"/>
            <a:chOff x="1039483" y="2425308"/>
            <a:chExt cx="3481488" cy="409146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5C8082-0FF8-E6BB-A889-A008B9F7859D}"/>
                </a:ext>
              </a:extLst>
            </p:cNvPr>
            <p:cNvSpPr txBox="1"/>
            <p:nvPr/>
          </p:nvSpPr>
          <p:spPr>
            <a:xfrm>
              <a:off x="1989444" y="2425308"/>
              <a:ext cx="2287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red, curved      </a:t>
              </a:r>
              <a:r>
                <a:rPr lang="en-US" dirty="0">
                  <a:solidFill>
                    <a:schemeClr val="accent2"/>
                  </a:solidFill>
                </a:rPr>
                <a:t>apple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A1DE548-8339-802B-2699-37C1D7B27038}"/>
                </a:ext>
              </a:extLst>
            </p:cNvPr>
            <p:cNvSpPr txBox="1"/>
            <p:nvPr/>
          </p:nvSpPr>
          <p:spPr>
            <a:xfrm>
              <a:off x="1989444" y="3023240"/>
              <a:ext cx="2313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green, round    </a:t>
              </a:r>
              <a:r>
                <a:rPr lang="en-US" dirty="0">
                  <a:solidFill>
                    <a:schemeClr val="accent2"/>
                  </a:solidFill>
                </a:rPr>
                <a:t>apple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18E75B-2E0A-2A9C-B3E3-2C667B00B50C}"/>
                </a:ext>
              </a:extLst>
            </p:cNvPr>
            <p:cNvSpPr txBox="1"/>
            <p:nvPr/>
          </p:nvSpPr>
          <p:spPr>
            <a:xfrm>
              <a:off x="1989444" y="3632840"/>
              <a:ext cx="24929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green, curved  </a:t>
              </a:r>
              <a:r>
                <a:rPr lang="en-US" dirty="0">
                  <a:solidFill>
                    <a:schemeClr val="accent2"/>
                  </a:solidFill>
                </a:rPr>
                <a:t>banana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D7D482-8D33-E9BE-9641-4492332B14F6}"/>
                </a:ext>
              </a:extLst>
            </p:cNvPr>
            <p:cNvSpPr txBox="1"/>
            <p:nvPr/>
          </p:nvSpPr>
          <p:spPr>
            <a:xfrm>
              <a:off x="1989444" y="4254108"/>
              <a:ext cx="25315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yellow, curved  </a:t>
              </a:r>
              <a:r>
                <a:rPr lang="en-US" dirty="0">
                  <a:solidFill>
                    <a:schemeClr val="accent2"/>
                  </a:solidFill>
                </a:rPr>
                <a:t>banana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CC17A4-84D2-B0EE-62FB-C339F3DA5562}"/>
                </a:ext>
              </a:extLst>
            </p:cNvPr>
            <p:cNvSpPr txBox="1"/>
            <p:nvPr/>
          </p:nvSpPr>
          <p:spPr>
            <a:xfrm>
              <a:off x="1981200" y="4852040"/>
              <a:ext cx="2351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yellow, round    </a:t>
              </a:r>
              <a:r>
                <a:rPr lang="en-US" dirty="0">
                  <a:solidFill>
                    <a:schemeClr val="accent2"/>
                  </a:solidFill>
                </a:rPr>
                <a:t>apple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1CF8F8-EA1A-3282-0607-9D7DA8973061}"/>
                </a:ext>
              </a:extLst>
            </p:cNvPr>
            <p:cNvSpPr txBox="1"/>
            <p:nvPr/>
          </p:nvSpPr>
          <p:spPr>
            <a:xfrm>
              <a:off x="1989444" y="5549508"/>
              <a:ext cx="2313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red, round.       </a:t>
              </a:r>
              <a:r>
                <a:rPr lang="en-US" dirty="0">
                  <a:solidFill>
                    <a:schemeClr val="accent2"/>
                  </a:solidFill>
                </a:rPr>
                <a:t>apple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C87BF3-EDB2-A20B-ADF5-6732B4F02840}"/>
                </a:ext>
              </a:extLst>
            </p:cNvPr>
            <p:cNvSpPr txBox="1"/>
            <p:nvPr/>
          </p:nvSpPr>
          <p:spPr>
            <a:xfrm>
              <a:off x="1981200" y="6147440"/>
              <a:ext cx="24930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yellow, round.  </a:t>
              </a:r>
              <a:r>
                <a:rPr lang="en-US" dirty="0">
                  <a:solidFill>
                    <a:schemeClr val="accent2"/>
                  </a:solidFill>
                </a:rPr>
                <a:t>banana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B6D1EF2-A1ED-F983-471B-F0C157D15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6233" y="2896910"/>
              <a:ext cx="631225" cy="63600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394F980-E2BF-955D-F8C9-578A4C111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4333" y="3657600"/>
              <a:ext cx="593125" cy="348897"/>
            </a:xfrm>
            <a:prstGeom prst="rect">
              <a:avLst/>
            </a:prstGeom>
          </p:spPr>
        </p:pic>
        <p:pic>
          <p:nvPicPr>
            <p:cNvPr id="16" name="Picture 15" descr="A close up of an apple&#10;&#10;AI-generated content may be incorrect.">
              <a:extLst>
                <a:ext uri="{FF2B5EF4-FFF2-40B4-BE49-F238E27FC236}">
                  <a16:creationId xmlns:a16="http://schemas.microsoft.com/office/drawing/2014/main" id="{D80A22B3-6251-AAA8-1E67-87E781CC3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991" b="93157" l="9967" r="89992">
                          <a14:foregroundMark x1="37097" y1="90557" x2="58313" y2="93157"/>
                          <a14:foregroundMark x1="58313" y1="93157" x2="60753" y2="90922"/>
                          <a14:foregroundMark x1="46981" y1="34443" x2="46981" y2="43339"/>
                          <a14:backgroundMark x1="41274" y1="95392" x2="56038" y2="95940"/>
                          <a14:backgroundMark x1="37758" y1="93522" x2="56369" y2="955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2862" y="5444423"/>
              <a:ext cx="701339" cy="63555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DF47908-0096-A922-E5AF-F51853F4E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434" b="94340" l="9091" r="90210">
                          <a14:foregroundMark x1="29371" y1="90566" x2="66434" y2="89937"/>
                          <a14:foregroundMark x1="86713" y1="38994" x2="86014" y2="60377"/>
                          <a14:foregroundMark x1="87413" y1="44025" x2="90210" y2="55346"/>
                          <a14:foregroundMark x1="33566" y1="94340" x2="63636" y2="9119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39483" y="4569736"/>
              <a:ext cx="780874" cy="868246"/>
            </a:xfrm>
            <a:prstGeom prst="rect">
              <a:avLst/>
            </a:prstGeom>
          </p:spPr>
        </p:pic>
        <p:pic>
          <p:nvPicPr>
            <p:cNvPr id="18" name="Picture 17" descr="A banana on a white background&#10;&#10;AI-generated content may be incorrect.">
              <a:extLst>
                <a:ext uri="{FF2B5EF4-FFF2-40B4-BE49-F238E27FC236}">
                  <a16:creationId xmlns:a16="http://schemas.microsoft.com/office/drawing/2014/main" id="{A55EF779-7BE0-D0EA-71B2-994404821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65" y="4188050"/>
              <a:ext cx="780874" cy="520837"/>
            </a:xfrm>
            <a:prstGeom prst="rect">
              <a:avLst/>
            </a:prstGeom>
          </p:spPr>
        </p:pic>
      </p:grpSp>
      <p:pic>
        <p:nvPicPr>
          <p:cNvPr id="19" name="Picture 18" descr="A yellow apple with a stem&#10;&#10;AI-generated content may be incorrect.">
            <a:extLst>
              <a:ext uri="{FF2B5EF4-FFF2-40B4-BE49-F238E27FC236}">
                <a16:creationId xmlns:a16="http://schemas.microsoft.com/office/drawing/2014/main" id="{C15373DF-0FC5-B9B4-452E-B9D320846F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03" y="6049488"/>
            <a:ext cx="675967" cy="67596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174B5C9-6AAC-AAE6-B5DF-F065B8ACB71E}"/>
              </a:ext>
            </a:extLst>
          </p:cNvPr>
          <p:cNvSpPr txBox="1"/>
          <p:nvPr/>
        </p:nvSpPr>
        <p:spPr>
          <a:xfrm>
            <a:off x="1178561" y="6194240"/>
            <a:ext cx="2287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yellow, round   </a:t>
            </a:r>
            <a:r>
              <a:rPr lang="en-US" dirty="0">
                <a:solidFill>
                  <a:schemeClr val="accent2"/>
                </a:solidFill>
              </a:rPr>
              <a:t>apple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BCA3DE-33A4-CC05-E1B6-500B04A52532}"/>
                  </a:ext>
                </a:extLst>
              </p:cNvPr>
              <p:cNvSpPr txBox="1"/>
              <p:nvPr/>
            </p:nvSpPr>
            <p:spPr>
              <a:xfrm>
                <a:off x="5181600" y="759432"/>
                <a:ext cx="4572000" cy="764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1800" i="1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nary>
                      <m:r>
                        <a:rPr lang="en-US" sz="1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BCA3DE-33A4-CC05-E1B6-500B04A52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759432"/>
                <a:ext cx="4572000" cy="764568"/>
              </a:xfrm>
              <a:prstGeom prst="rect">
                <a:avLst/>
              </a:prstGeom>
              <a:blipFill>
                <a:blip r:embed="rId10"/>
                <a:stretch>
                  <a:fillRect t="-122951" b="-168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6944014-F525-D85A-1269-9910E64391B7}"/>
                  </a:ext>
                </a:extLst>
              </p:cNvPr>
              <p:cNvSpPr txBox="1"/>
              <p:nvPr/>
            </p:nvSpPr>
            <p:spPr>
              <a:xfrm>
                <a:off x="4800601" y="2626954"/>
                <a:ext cx="367057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6944014-F525-D85A-1269-9910E6439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1" y="2626954"/>
                <a:ext cx="367057" cy="634789"/>
              </a:xfrm>
              <a:prstGeom prst="rect">
                <a:avLst/>
              </a:prstGeom>
              <a:blipFill>
                <a:blip r:embed="rId1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FB1747-A2D0-1CA0-9DFF-60F4116FA1B6}"/>
                  </a:ext>
                </a:extLst>
              </p:cNvPr>
              <p:cNvSpPr txBox="1"/>
              <p:nvPr/>
            </p:nvSpPr>
            <p:spPr>
              <a:xfrm>
                <a:off x="5070573" y="2637601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9FB1747-A2D0-1CA0-9DFF-60F4116FA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573" y="2637601"/>
                <a:ext cx="367057" cy="610936"/>
              </a:xfrm>
              <a:prstGeom prst="rect">
                <a:avLst/>
              </a:prstGeom>
              <a:blipFill>
                <a:blip r:embed="rId12"/>
                <a:stretch>
                  <a:fillRect r="-13333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EF7C5C8-4065-9207-C32B-764CB73E14C8}"/>
                  </a:ext>
                </a:extLst>
              </p:cNvPr>
              <p:cNvSpPr txBox="1"/>
              <p:nvPr/>
            </p:nvSpPr>
            <p:spPr>
              <a:xfrm>
                <a:off x="5448028" y="2634163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EF7C5C8-4065-9207-C32B-764CB73E1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028" y="2634163"/>
                <a:ext cx="367057" cy="610936"/>
              </a:xfrm>
              <a:prstGeom prst="rect">
                <a:avLst/>
              </a:prstGeom>
              <a:blipFill>
                <a:blip r:embed="rId13"/>
                <a:stretch>
                  <a:fillRect r="-17241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BD0AAA-543B-F30F-D920-844A9DCF5112}"/>
                  </a:ext>
                </a:extLst>
              </p:cNvPr>
              <p:cNvSpPr txBox="1"/>
              <p:nvPr/>
            </p:nvSpPr>
            <p:spPr>
              <a:xfrm>
                <a:off x="5895591" y="2644588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𝟒𝟎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0BD0AAA-543B-F30F-D920-844A9DCF5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591" y="2644588"/>
                <a:ext cx="367057" cy="610936"/>
              </a:xfrm>
              <a:prstGeom prst="rect">
                <a:avLst/>
              </a:prstGeom>
              <a:blipFill>
                <a:blip r:embed="rId14"/>
                <a:stretch>
                  <a:fillRect r="-86207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B3E212-E518-F4A5-4487-ABFAB30AE476}"/>
                  </a:ext>
                </a:extLst>
              </p:cNvPr>
              <p:cNvSpPr txBox="1"/>
              <p:nvPr/>
            </p:nvSpPr>
            <p:spPr>
              <a:xfrm>
                <a:off x="4814543" y="3733800"/>
                <a:ext cx="367057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B3E212-E518-F4A5-4487-ABFAB30AE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543" y="3733800"/>
                <a:ext cx="367057" cy="63478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479AE12-C523-DEDC-9B5E-776B90929C63}"/>
                  </a:ext>
                </a:extLst>
              </p:cNvPr>
              <p:cNvSpPr txBox="1"/>
              <p:nvPr/>
            </p:nvSpPr>
            <p:spPr>
              <a:xfrm>
                <a:off x="5084515" y="3744447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479AE12-C523-DEDC-9B5E-776B90929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4515" y="3744447"/>
                <a:ext cx="367057" cy="610936"/>
              </a:xfrm>
              <a:prstGeom prst="rect">
                <a:avLst/>
              </a:prstGeom>
              <a:blipFill>
                <a:blip r:embed="rId16"/>
                <a:stretch>
                  <a:fillRect r="-16667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5C787AF-6741-61A6-58FE-98D45E38CC69}"/>
                  </a:ext>
                </a:extLst>
              </p:cNvPr>
              <p:cNvSpPr txBox="1"/>
              <p:nvPr/>
            </p:nvSpPr>
            <p:spPr>
              <a:xfrm>
                <a:off x="5461970" y="3741009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5C787AF-6741-61A6-58FE-98D45E38CC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970" y="3741009"/>
                <a:ext cx="367057" cy="610936"/>
              </a:xfrm>
              <a:prstGeom prst="rect">
                <a:avLst/>
              </a:prstGeom>
              <a:blipFill>
                <a:blip r:embed="rId17"/>
                <a:stretch>
                  <a:fillRect r="-17241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E42B3EB-CF57-C4FE-48A1-A03E527D5095}"/>
                  </a:ext>
                </a:extLst>
              </p:cNvPr>
              <p:cNvSpPr txBox="1"/>
              <p:nvPr/>
            </p:nvSpPr>
            <p:spPr>
              <a:xfrm>
                <a:off x="5909533" y="3751434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E42B3EB-CF57-C4FE-48A1-A03E527D5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33" y="3751434"/>
                <a:ext cx="367057" cy="610936"/>
              </a:xfrm>
              <a:prstGeom prst="rect">
                <a:avLst/>
              </a:prstGeom>
              <a:blipFill>
                <a:blip r:embed="rId18"/>
                <a:stretch>
                  <a:fillRect r="-80000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Arrow 36">
            <a:extLst>
              <a:ext uri="{FF2B5EF4-FFF2-40B4-BE49-F238E27FC236}">
                <a16:creationId xmlns:a16="http://schemas.microsoft.com/office/drawing/2014/main" id="{C9CA911F-2AF6-1960-8D96-A513BF51C0D2}"/>
              </a:ext>
            </a:extLst>
          </p:cNvPr>
          <p:cNvSpPr/>
          <p:nvPr/>
        </p:nvSpPr>
        <p:spPr>
          <a:xfrm>
            <a:off x="6699921" y="3976935"/>
            <a:ext cx="533400" cy="3048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DDA1FE6-B464-6C29-A72A-3FF6494A7446}"/>
              </a:ext>
            </a:extLst>
          </p:cNvPr>
          <p:cNvSpPr txBox="1"/>
          <p:nvPr/>
        </p:nvSpPr>
        <p:spPr>
          <a:xfrm>
            <a:off x="7323526" y="3810000"/>
            <a:ext cx="1686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We’ll go with banana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FBA5468-21D6-AF77-3585-1617F70F97E2}"/>
                  </a:ext>
                </a:extLst>
              </p:cNvPr>
              <p:cNvSpPr txBox="1"/>
              <p:nvPr/>
            </p:nvSpPr>
            <p:spPr>
              <a:xfrm>
                <a:off x="4800600" y="4876223"/>
                <a:ext cx="367057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FBA5468-21D6-AF77-3585-1617F70F9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876223"/>
                <a:ext cx="367057" cy="634789"/>
              </a:xfrm>
              <a:prstGeom prst="rect">
                <a:avLst/>
              </a:prstGeom>
              <a:blipFill>
                <a:blip r:embed="rId1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0969731-CA9A-1A47-7C6B-43EC60D0BD7B}"/>
                  </a:ext>
                </a:extLst>
              </p:cNvPr>
              <p:cNvSpPr txBox="1"/>
              <p:nvPr/>
            </p:nvSpPr>
            <p:spPr>
              <a:xfrm>
                <a:off x="5070572" y="4886870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0969731-CA9A-1A47-7C6B-43EC60D0B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572" y="4886870"/>
                <a:ext cx="367057" cy="610936"/>
              </a:xfrm>
              <a:prstGeom prst="rect">
                <a:avLst/>
              </a:prstGeom>
              <a:blipFill>
                <a:blip r:embed="rId20"/>
                <a:stretch>
                  <a:fillRect r="-13333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059403F-6A82-C034-63E7-763072582319}"/>
                  </a:ext>
                </a:extLst>
              </p:cNvPr>
              <p:cNvSpPr txBox="1"/>
              <p:nvPr/>
            </p:nvSpPr>
            <p:spPr>
              <a:xfrm>
                <a:off x="5448027" y="4883432"/>
                <a:ext cx="367057" cy="611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059403F-6A82-C034-63E7-763072582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027" y="4883432"/>
                <a:ext cx="367057" cy="611771"/>
              </a:xfrm>
              <a:prstGeom prst="rect">
                <a:avLst/>
              </a:prstGeom>
              <a:blipFill>
                <a:blip r:embed="rId21"/>
                <a:stretch>
                  <a:fillRect r="-17241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9318ADF-73D2-2290-1C29-88D7A005CE36}"/>
                  </a:ext>
                </a:extLst>
              </p:cNvPr>
              <p:cNvSpPr txBox="1"/>
              <p:nvPr/>
            </p:nvSpPr>
            <p:spPr>
              <a:xfrm>
                <a:off x="5895590" y="4893857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9318ADF-73D2-2290-1C29-88D7A005C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590" y="4893857"/>
                <a:ext cx="367057" cy="610936"/>
              </a:xfrm>
              <a:prstGeom prst="rect">
                <a:avLst/>
              </a:prstGeom>
              <a:blipFill>
                <a:blip r:embed="rId22"/>
                <a:stretch>
                  <a:fillRect r="-86207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3F406D-F4D4-BA54-514C-5437ED036F27}"/>
                  </a:ext>
                </a:extLst>
              </p:cNvPr>
              <p:cNvSpPr txBox="1"/>
              <p:nvPr/>
            </p:nvSpPr>
            <p:spPr>
              <a:xfrm>
                <a:off x="4814542" y="6096000"/>
                <a:ext cx="367057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3F406D-F4D4-BA54-514C-5437ED036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542" y="6096000"/>
                <a:ext cx="367057" cy="63478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B9AD10D-36A5-15C6-454A-74F84B411B03}"/>
                  </a:ext>
                </a:extLst>
              </p:cNvPr>
              <p:cNvSpPr txBox="1"/>
              <p:nvPr/>
            </p:nvSpPr>
            <p:spPr>
              <a:xfrm>
                <a:off x="5084514" y="6106647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B9AD10D-36A5-15C6-454A-74F84B411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4514" y="6106647"/>
                <a:ext cx="367057" cy="610936"/>
              </a:xfrm>
              <a:prstGeom prst="rect">
                <a:avLst/>
              </a:prstGeom>
              <a:blipFill>
                <a:blip r:embed="rId16"/>
                <a:stretch>
                  <a:fillRect r="-16667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4DA00F1-F266-CDAB-F6A5-5BAED88B5330}"/>
                  </a:ext>
                </a:extLst>
              </p:cNvPr>
              <p:cNvSpPr txBox="1"/>
              <p:nvPr/>
            </p:nvSpPr>
            <p:spPr>
              <a:xfrm>
                <a:off x="5461969" y="6103209"/>
                <a:ext cx="367057" cy="6365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4DA00F1-F266-CDAB-F6A5-5BAED88B53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969" y="6103209"/>
                <a:ext cx="367057" cy="636585"/>
              </a:xfrm>
              <a:prstGeom prst="rect">
                <a:avLst/>
              </a:prstGeom>
              <a:blipFill>
                <a:blip r:embed="rId24"/>
                <a:stretch>
                  <a:fillRect r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8A66762-06F7-98AD-B49A-15261E96F004}"/>
                  </a:ext>
                </a:extLst>
              </p:cNvPr>
              <p:cNvSpPr txBox="1"/>
              <p:nvPr/>
            </p:nvSpPr>
            <p:spPr>
              <a:xfrm>
                <a:off x="5909532" y="6113634"/>
                <a:ext cx="367057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8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𝟐𝟒</m:t>
                          </m:r>
                        </m:den>
                      </m:f>
                    </m:oMath>
                  </m:oMathPara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8A66762-06F7-98AD-B49A-15261E96F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532" y="6113634"/>
                <a:ext cx="367057" cy="610936"/>
              </a:xfrm>
              <a:prstGeom prst="rect">
                <a:avLst/>
              </a:prstGeom>
              <a:blipFill>
                <a:blip r:embed="rId25"/>
                <a:stretch>
                  <a:fillRect r="-80000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Left Arrow 46">
            <a:extLst>
              <a:ext uri="{FF2B5EF4-FFF2-40B4-BE49-F238E27FC236}">
                <a16:creationId xmlns:a16="http://schemas.microsoft.com/office/drawing/2014/main" id="{16DFC1BA-F23F-FA56-9F69-84B622512E68}"/>
              </a:ext>
            </a:extLst>
          </p:cNvPr>
          <p:cNvSpPr/>
          <p:nvPr/>
        </p:nvSpPr>
        <p:spPr>
          <a:xfrm>
            <a:off x="6686888" y="5082805"/>
            <a:ext cx="533400" cy="3048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002FE25-8D12-9E97-8847-3FEECCDCC64D}"/>
              </a:ext>
            </a:extLst>
          </p:cNvPr>
          <p:cNvSpPr txBox="1"/>
          <p:nvPr/>
        </p:nvSpPr>
        <p:spPr>
          <a:xfrm>
            <a:off x="7310493" y="4915870"/>
            <a:ext cx="1686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We’ll go with apple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5B6CBD2-1DF8-E828-CC68-98762AD022D3}"/>
              </a:ext>
            </a:extLst>
          </p:cNvPr>
          <p:cNvSpPr/>
          <p:nvPr/>
        </p:nvSpPr>
        <p:spPr>
          <a:xfrm>
            <a:off x="4191000" y="2626954"/>
            <a:ext cx="4806298" cy="40985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7D426-6F62-250A-4B84-BA35224C6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7995" y="1600200"/>
            <a:ext cx="5690805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Given the training set on the left: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Evaluate the likelihood that a new value (green, curved) is an apple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Evaluate the likelihood that a new value (green, curved) is a banana.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Evaluate the likelihood that a new value (green, round) is an apple.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Evaluate the likelihood that a new value (green, round) is a banana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" name="Picture 50" descr="A red apple with a bite taken out of it&#10;&#10;AI-generated content may be incorrect.">
            <a:extLst>
              <a:ext uri="{FF2B5EF4-FFF2-40B4-BE49-F238E27FC236}">
                <a16:creationId xmlns:a16="http://schemas.microsoft.com/office/drawing/2014/main" id="{325E4DD3-2E20-3E2F-7FAB-C6B851CCD0C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05" y="1725429"/>
            <a:ext cx="631225" cy="631225"/>
          </a:xfrm>
          <a:prstGeom prst="rect">
            <a:avLst/>
          </a:prstGeom>
        </p:spPr>
      </p:pic>
      <p:pic>
        <p:nvPicPr>
          <p:cNvPr id="53" name="Picture 52" descr="A banana on a white background&#10;&#10;AI-generated content may be incorrect.">
            <a:extLst>
              <a:ext uri="{FF2B5EF4-FFF2-40B4-BE49-F238E27FC236}">
                <a16:creationId xmlns:a16="http://schemas.microsoft.com/office/drawing/2014/main" id="{A30922DA-7106-1168-0DC8-A3A288DFEF7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6" t="32318" r="18333" b="17403"/>
          <a:stretch>
            <a:fillRect/>
          </a:stretch>
        </p:blipFill>
        <p:spPr>
          <a:xfrm>
            <a:off x="346961" y="5609690"/>
            <a:ext cx="770243" cy="369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4E67E62-7804-BF26-F7DD-6A8E1D0228B4}"/>
                  </a:ext>
                </a:extLst>
              </p:cNvPr>
              <p:cNvSpPr txBox="1"/>
              <p:nvPr/>
            </p:nvSpPr>
            <p:spPr>
              <a:xfrm>
                <a:off x="1143000" y="1447800"/>
                <a:ext cx="22812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b="1" dirty="0"/>
                  <a:t>               </a:t>
                </a:r>
                <a:r>
                  <a:rPr lang="en-US" b="1" dirty="0">
                    <a:solidFill>
                      <a:schemeClr val="accent2"/>
                    </a:solidFill>
                  </a:rPr>
                  <a:t>label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4E67E62-7804-BF26-F7DD-6A8E1D0228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447800"/>
                <a:ext cx="2281266" cy="369332"/>
              </a:xfrm>
              <a:prstGeom prst="rect">
                <a:avLst/>
              </a:prstGeom>
              <a:blipFill>
                <a:blip r:embed="rId29"/>
                <a:stretch>
                  <a:fillRect l="-1111" t="-10000" r="-1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724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33" grpId="0"/>
      <p:bldP spid="34" grpId="0"/>
      <p:bldP spid="35" grpId="0"/>
      <p:bldP spid="36" grpId="0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 animBg="1"/>
      <p:bldP spid="48" grpId="0"/>
      <p:bldP spid="4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NB generative story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2648" y="2667000"/>
                <a:ext cx="8153400" cy="2895600"/>
              </a:xfrm>
            </p:spPr>
            <p:txBody>
              <a:bodyPr/>
              <a:lstStyle/>
              <a:p>
                <a:pPr marL="514350" indent="-514350">
                  <a:buAutoNum type="arabicPeriod"/>
                </a:pPr>
                <a:r>
                  <a:rPr lang="en-US" dirty="0"/>
                  <a:t>Pick a label according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(ℓ)</m:t>
                    </m:r>
                  </m:oMath>
                </a14:m>
                <a:endParaRPr lang="en-US" dirty="0"/>
              </a:p>
              <a:p>
                <a:pPr marL="777240" lvl="1" indent="-457200">
                  <a:buFontTx/>
                  <a:buChar char="-"/>
                </a:pPr>
                <a:r>
                  <a:rPr lang="en-US" dirty="0"/>
                  <a:t>roll a biased, </a:t>
                </a:r>
                <a:r>
                  <a:rPr lang="en-US" dirty="0" err="1"/>
                  <a:t>num_labels</a:t>
                </a:r>
                <a:r>
                  <a:rPr lang="en-US" dirty="0"/>
                  <a:t>-sided die</a:t>
                </a:r>
              </a:p>
              <a:p>
                <a:pPr marL="514350" indent="-514350">
                  <a:buAutoNum type="arabicPeriod"/>
                </a:pPr>
                <a:r>
                  <a:rPr lang="en-US" dirty="0"/>
                  <a:t>For each feature:</a:t>
                </a:r>
              </a:p>
              <a:p>
                <a:pPr marL="777240" lvl="1" indent="-457200">
                  <a:buFontTx/>
                  <a:buChar char="-"/>
                </a:pPr>
                <a:r>
                  <a:rPr lang="en-US" dirty="0"/>
                  <a:t>randomly choose value with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𝑙𝑎𝑏𝑒𝑙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2648" y="2667000"/>
                <a:ext cx="8153400" cy="2895600"/>
              </a:xfrm>
              <a:blipFill>
                <a:blip r:embed="rId2"/>
                <a:stretch>
                  <a:fillRect l="-778" t="-21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654" y="533400"/>
            <a:ext cx="1591346" cy="11486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0DC0AC-8FA4-5E34-9C40-B290E3B5BED5}"/>
                  </a:ext>
                </a:extLst>
              </p:cNvPr>
              <p:cNvSpPr txBox="1"/>
              <p:nvPr/>
            </p:nvSpPr>
            <p:spPr>
              <a:xfrm>
                <a:off x="1828800" y="1792237"/>
                <a:ext cx="4572000" cy="764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Pr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Pr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0DC0AC-8FA4-5E34-9C40-B290E3B5B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792237"/>
                <a:ext cx="4572000" cy="764568"/>
              </a:xfrm>
              <a:prstGeom prst="rect">
                <a:avLst/>
              </a:prstGeom>
              <a:blipFill>
                <a:blip r:embed="rId4"/>
                <a:stretch>
                  <a:fillRect t="-122951" b="-168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036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6782C-D22A-1C46-17C7-83B2B7D6C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7B236-209E-B54C-7502-E4D190059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Training a NB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DCEB7-0DA3-25F8-12AB-1B90FB184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sklearn.model_selection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train_test_split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sklearn.naive_bayes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import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GaussianNB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BernoulliNB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 define your training data and target labels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data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pandas.read_csv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("fruit-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encoded.csv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labels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data.pop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("type")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 split training + labels into training &amp; test data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X_train,X_test,y_train,y_test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train_test_split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(data, labels,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test_size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=0.3,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random_state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=47)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 train model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model =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BernoulliNB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model.fit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y_train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33B03D6-06D0-2785-C0D4-FBADC237284F}"/>
              </a:ext>
            </a:extLst>
          </p:cNvPr>
          <p:cNvCxnSpPr/>
          <p:nvPr/>
        </p:nvCxnSpPr>
        <p:spPr>
          <a:xfrm flipH="1">
            <a:off x="3267526" y="5486400"/>
            <a:ext cx="457200" cy="228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5CE4F88-F317-814F-720B-C8567EE0DD76}"/>
              </a:ext>
            </a:extLst>
          </p:cNvPr>
          <p:cNvSpPr txBox="1"/>
          <p:nvPr/>
        </p:nvSpPr>
        <p:spPr>
          <a:xfrm>
            <a:off x="3724726" y="5144869"/>
            <a:ext cx="435247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/>
              <a:t>BernoulliNB</a:t>
            </a:r>
            <a:r>
              <a:rPr lang="en-US" dirty="0"/>
              <a:t> for binary training data</a:t>
            </a:r>
          </a:p>
          <a:p>
            <a:r>
              <a:rPr lang="en-US" dirty="0" err="1"/>
              <a:t>GaussianNB</a:t>
            </a:r>
            <a:r>
              <a:rPr lang="en-US" dirty="0"/>
              <a:t> for real-valued training data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EFBD15-D907-7200-9EC1-1CB0BFA95AC3}"/>
              </a:ext>
            </a:extLst>
          </p:cNvPr>
          <p:cNvSpPr/>
          <p:nvPr/>
        </p:nvSpPr>
        <p:spPr>
          <a:xfrm>
            <a:off x="4495800" y="4495800"/>
            <a:ext cx="1905000" cy="3810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7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336FB-1172-EF75-AF89-6806C0C6F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Training a NB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141E4-FBC9-9508-5BAF-64030332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 a Naïve Bayes model to predict whether student stress increased, decreased, or stayed the same post-AI.</a:t>
            </a:r>
          </a:p>
        </p:txBody>
      </p:sp>
    </p:spTree>
    <p:extLst>
      <p:ext uri="{BB962C8B-B14F-4D97-AF65-F5344CB8AC3E}">
        <p14:creationId xmlns:p14="http://schemas.microsoft.com/office/powerpoint/2010/main" val="1037758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ECE400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53686</TotalTime>
  <Words>1958</Words>
  <Application>Microsoft Macintosh PowerPoint</Application>
  <PresentationFormat>On-screen Show (4:3)</PresentationFormat>
  <Paragraphs>472</Paragraphs>
  <Slides>35</Slides>
  <Notes>4</Notes>
  <HiddenSlides>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Cambria Math</vt:lpstr>
      <vt:lpstr>Courier New</vt:lpstr>
      <vt:lpstr>Times New Roman</vt:lpstr>
      <vt:lpstr>Clarity</vt:lpstr>
      <vt:lpstr>Lecture 12: Intro to Machine Learning</vt:lpstr>
      <vt:lpstr>Machine Learning is…</vt:lpstr>
      <vt:lpstr>Type #1: Supervised Learning</vt:lpstr>
      <vt:lpstr>Type #1a: Supervised Classification</vt:lpstr>
      <vt:lpstr>Examples of Classification</vt:lpstr>
      <vt:lpstr>Type #1b: Supervised Regression</vt:lpstr>
      <vt:lpstr>Examples of Regressions</vt:lpstr>
      <vt:lpstr>Type #2: Unsupervised Learning</vt:lpstr>
      <vt:lpstr>Type #2: Unsupervised Learning</vt:lpstr>
      <vt:lpstr>Examples of Unsupervised Learning</vt:lpstr>
      <vt:lpstr>Reinforcement learning</vt:lpstr>
      <vt:lpstr>Reinforcement learning example</vt:lpstr>
      <vt:lpstr>Reinforcement learning example</vt:lpstr>
      <vt:lpstr>Other learning variations</vt:lpstr>
      <vt:lpstr>Example Supervised Learning Methods</vt:lpstr>
      <vt:lpstr>Representing Data</vt:lpstr>
      <vt:lpstr>Features</vt:lpstr>
      <vt:lpstr>Features</vt:lpstr>
      <vt:lpstr>Provided features</vt:lpstr>
      <vt:lpstr>Raw data vs. features</vt:lpstr>
      <vt:lpstr>Pre-processing</vt:lpstr>
      <vt:lpstr>Example: Pre-processing w/ Pandas</vt:lpstr>
      <vt:lpstr>Exercise: Pre-processing Data</vt:lpstr>
      <vt:lpstr>Naïve Bayes</vt:lpstr>
      <vt:lpstr>Review: Probability</vt:lpstr>
      <vt:lpstr>Review: Combining Probabilities </vt:lpstr>
      <vt:lpstr>Bayes Rule</vt:lpstr>
      <vt:lpstr>Naïve Bayes</vt:lpstr>
      <vt:lpstr>Estimating Probabilities</vt:lpstr>
      <vt:lpstr>Making Predictions</vt:lpstr>
      <vt:lpstr>Making Predictions</vt:lpstr>
      <vt:lpstr>Exercise: Naïve Bayes</vt:lpstr>
      <vt:lpstr>Aside: NB generative story</vt:lpstr>
      <vt:lpstr>Example: Training a NB model</vt:lpstr>
      <vt:lpstr>Exercise: Training a NB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820</cp:revision>
  <cp:lastPrinted>2018-09-05T23:12:02Z</cp:lastPrinted>
  <dcterms:created xsi:type="dcterms:W3CDTF">2018-01-05T20:19:03Z</dcterms:created>
  <dcterms:modified xsi:type="dcterms:W3CDTF">2026-10-21T23:31:59Z</dcterms:modified>
</cp:coreProperties>
</file>